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3" r:id="rId4"/>
  </p:sldMasterIdLst>
  <p:notesMasterIdLst>
    <p:notesMasterId r:id="rId75"/>
  </p:notesMasterIdLst>
  <p:handoutMasterIdLst>
    <p:handoutMasterId r:id="rId76"/>
  </p:handoutMasterIdLst>
  <p:sldIdLst>
    <p:sldId id="798" r:id="rId5"/>
    <p:sldId id="948" r:id="rId6"/>
    <p:sldId id="967" r:id="rId7"/>
    <p:sldId id="538" r:id="rId8"/>
    <p:sldId id="809" r:id="rId9"/>
    <p:sldId id="816" r:id="rId10"/>
    <p:sldId id="550" r:id="rId11"/>
    <p:sldId id="909" r:id="rId12"/>
    <p:sldId id="920" r:id="rId13"/>
    <p:sldId id="910" r:id="rId14"/>
    <p:sldId id="866" r:id="rId15"/>
    <p:sldId id="542" r:id="rId16"/>
    <p:sldId id="811" r:id="rId17"/>
    <p:sldId id="813" r:id="rId18"/>
    <p:sldId id="543" r:id="rId19"/>
    <p:sldId id="871" r:id="rId20"/>
    <p:sldId id="949" r:id="rId21"/>
    <p:sldId id="928" r:id="rId22"/>
    <p:sldId id="929" r:id="rId23"/>
    <p:sldId id="930" r:id="rId24"/>
    <p:sldId id="951" r:id="rId25"/>
    <p:sldId id="965" r:id="rId26"/>
    <p:sldId id="961" r:id="rId27"/>
    <p:sldId id="962" r:id="rId28"/>
    <p:sldId id="931" r:id="rId29"/>
    <p:sldId id="950" r:id="rId30"/>
    <p:sldId id="932" r:id="rId31"/>
    <p:sldId id="933" r:id="rId32"/>
    <p:sldId id="934" r:id="rId33"/>
    <p:sldId id="964" r:id="rId34"/>
    <p:sldId id="966" r:id="rId35"/>
    <p:sldId id="936" r:id="rId36"/>
    <p:sldId id="937" r:id="rId37"/>
    <p:sldId id="938" r:id="rId38"/>
    <p:sldId id="939" r:id="rId39"/>
    <p:sldId id="958" r:id="rId40"/>
    <p:sldId id="940" r:id="rId41"/>
    <p:sldId id="941" r:id="rId42"/>
    <p:sldId id="942" r:id="rId43"/>
    <p:sldId id="943" r:id="rId44"/>
    <p:sldId id="963" r:id="rId45"/>
    <p:sldId id="944" r:id="rId46"/>
    <p:sldId id="945" r:id="rId47"/>
    <p:sldId id="959" r:id="rId48"/>
    <p:sldId id="946" r:id="rId49"/>
    <p:sldId id="546" r:id="rId50"/>
    <p:sldId id="947" r:id="rId51"/>
    <p:sldId id="925" r:id="rId52"/>
    <p:sldId id="848" r:id="rId53"/>
    <p:sldId id="849" r:id="rId54"/>
    <p:sldId id="883" r:id="rId55"/>
    <p:sldId id="960" r:id="rId56"/>
    <p:sldId id="921" r:id="rId57"/>
    <p:sldId id="850" r:id="rId58"/>
    <p:sldId id="851" r:id="rId59"/>
    <p:sldId id="922" r:id="rId60"/>
    <p:sldId id="852" r:id="rId61"/>
    <p:sldId id="923" r:id="rId62"/>
    <p:sldId id="924" r:id="rId63"/>
    <p:sldId id="859" r:id="rId64"/>
    <p:sldId id="926" r:id="rId65"/>
    <p:sldId id="927" r:id="rId66"/>
    <p:sldId id="288" r:id="rId67"/>
    <p:sldId id="270" r:id="rId68"/>
    <p:sldId id="799" r:id="rId69"/>
    <p:sldId id="797" r:id="rId70"/>
    <p:sldId id="913" r:id="rId71"/>
    <p:sldId id="864" r:id="rId72"/>
    <p:sldId id="537" r:id="rId73"/>
    <p:sldId id="290" r:id="rId74"/>
  </p:sldIdLst>
  <p:sldSz cx="9144000" cy="5143500" type="screen16x9"/>
  <p:notesSz cx="7010400" cy="9296400"/>
  <p:custDataLst>
    <p:tags r:id="rId7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autoAdjust="0"/>
    <p:restoredTop sz="96245" autoAdjust="0"/>
  </p:normalViewPr>
  <p:slideViewPr>
    <p:cSldViewPr snapToGrid="0" snapToObjects="1" showGuides="1">
      <p:cViewPr varScale="1">
        <p:scale>
          <a:sx n="180" d="100"/>
          <a:sy n="180" d="100"/>
        </p:scale>
        <p:origin x="328"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122"/>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1/25/24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1/25/24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69244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143529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60830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38047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72645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570367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1367210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13548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87962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2499681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CA2A-6EDF-5FA5-C673-B7D85115D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B44DC-E4CA-B429-CCE7-635918E2E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A45FD-C10B-726D-B93D-EA6C9F0CE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27A960-5B99-EA3A-73F0-307467CFEE84}"/>
              </a:ext>
            </a:extLst>
          </p:cNvPr>
          <p:cNvSpPr>
            <a:spLocks noGrp="1"/>
          </p:cNvSpPr>
          <p:nvPr>
            <p:ph type="sldNum" sz="quarter" idx="5"/>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497001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195973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37039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1517157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2261752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3756769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3256070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317722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3FDE-F8A7-565F-1382-2A0834034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3FA94-1B1B-1950-E2D6-82E04BBF4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23B1A-52C7-789B-5242-6BEBFB53FA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32CA45-665D-5B04-967E-D05B1B4773CE}"/>
              </a:ext>
            </a:extLst>
          </p:cNvPr>
          <p:cNvSpPr>
            <a:spLocks noGrp="1"/>
          </p:cNvSpPr>
          <p:nvPr>
            <p:ph type="sldNum" sz="quarter" idx="5"/>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94536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44F95-C471-9969-ECDC-351EE20B9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BA3A4-24BE-0AE3-84E1-C1037AF206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086D0-6DAD-5246-ACAF-BFE2F5C312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52B11-0E78-FC79-5CB7-63F834A11F07}"/>
              </a:ext>
            </a:extLst>
          </p:cNvPr>
          <p:cNvSpPr>
            <a:spLocks noGrp="1"/>
          </p:cNvSpPr>
          <p:nvPr>
            <p:ph type="sldNum" sz="quarter" idx="5"/>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1823416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2821020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40807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2100166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2963700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147366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994038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3960543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1987465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079239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1129498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6CD1B-FBA9-7C03-B94B-4C3D4336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8A5DF-9E93-7D94-5466-693ACD658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F80D7-3E3A-4BFA-1C2D-528D44B166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4FC765-CA27-05CC-2AC0-B5B379930342}"/>
              </a:ext>
            </a:extLst>
          </p:cNvPr>
          <p:cNvSpPr>
            <a:spLocks noGrp="1"/>
          </p:cNvSpPr>
          <p:nvPr>
            <p:ph type="sldNum" sz="quarter" idx="5"/>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12115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234186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175058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2415819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3113699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4259216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71443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2123389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2826522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1726098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2461009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19787999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53</a:t>
            </a:fld>
            <a:endParaRPr lang="en-US" dirty="0"/>
          </a:p>
        </p:txBody>
      </p:sp>
    </p:spTree>
    <p:extLst>
      <p:ext uri="{BB962C8B-B14F-4D97-AF65-F5344CB8AC3E}">
        <p14:creationId xmlns:p14="http://schemas.microsoft.com/office/powerpoint/2010/main" val="720129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4095292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1719228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dirty="0"/>
          </a:p>
        </p:txBody>
      </p:sp>
    </p:spTree>
    <p:extLst>
      <p:ext uri="{BB962C8B-B14F-4D97-AF65-F5344CB8AC3E}">
        <p14:creationId xmlns:p14="http://schemas.microsoft.com/office/powerpoint/2010/main" val="722904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799021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333506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2224399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81158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dirty="0"/>
          </a:p>
        </p:txBody>
      </p:sp>
    </p:spTree>
    <p:extLst>
      <p:ext uri="{BB962C8B-B14F-4D97-AF65-F5344CB8AC3E}">
        <p14:creationId xmlns:p14="http://schemas.microsoft.com/office/powerpoint/2010/main" val="1560687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2417161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63</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3512493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340181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332960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3731378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eme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3336-9F16-140F-ABA5-A666FD55559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pic>
        <p:nvPicPr>
          <p:cNvPr id="37" name="Picture 36">
            <a:extLst>
              <a:ext uri="{FF2B5EF4-FFF2-40B4-BE49-F238E27FC236}">
                <a16:creationId xmlns:a16="http://schemas.microsoft.com/office/drawing/2014/main" id="{0AB33F4D-DE6A-5E4B-9167-864F00C6C7A1}"/>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C4FFC0C7-6576-9253-B080-100BA0881EBA}"/>
              </a:ext>
            </a:extLst>
          </p:cNvPr>
          <p:cNvGrpSpPr/>
          <p:nvPr/>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7" name="Graphic 27">
            <a:extLst>
              <a:ext uri="{FF2B5EF4-FFF2-40B4-BE49-F238E27FC236}">
                <a16:creationId xmlns:a16="http://schemas.microsoft.com/office/drawing/2014/main" id="{85FC1AF1-7A0B-CBC9-7FDF-33FF03837032}"/>
              </a:ext>
            </a:extLst>
          </p:cNvPr>
          <p:cNvGrpSpPr/>
          <p:nvPr userDrawn="1"/>
        </p:nvGrpSpPr>
        <p:grpSpPr>
          <a:xfrm>
            <a:off x="4115508" y="2196548"/>
            <a:ext cx="2757367" cy="750404"/>
            <a:chOff x="2457925" y="3213636"/>
            <a:chExt cx="2224328" cy="605340"/>
          </a:xfrm>
        </p:grpSpPr>
        <p:sp>
          <p:nvSpPr>
            <p:cNvPr id="8" name="Freeform 4">
              <a:extLst>
                <a:ext uri="{FF2B5EF4-FFF2-40B4-BE49-F238E27FC236}">
                  <a16:creationId xmlns:a16="http://schemas.microsoft.com/office/drawing/2014/main" id="{8021EBBE-7697-05AD-6FC7-9914960DF10F}"/>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10" name="Freeform 5">
              <a:extLst>
                <a:ext uri="{FF2B5EF4-FFF2-40B4-BE49-F238E27FC236}">
                  <a16:creationId xmlns:a16="http://schemas.microsoft.com/office/drawing/2014/main" id="{84A884D0-8AD8-22DC-2CDC-915D23DB6FAD}"/>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7A9AE864-A654-BF86-50AE-94A0D160396F}"/>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B30C44F5-1115-56FF-149A-53072FEC3A5C}"/>
                </a:ext>
              </a:extLst>
            </p:cNvPr>
            <p:cNvGrpSpPr/>
            <p:nvPr/>
          </p:nvGrpSpPr>
          <p:grpSpPr>
            <a:xfrm>
              <a:off x="3837709" y="1047428"/>
              <a:ext cx="563901" cy="126511"/>
              <a:chOff x="2826390" y="-407669"/>
              <a:chExt cx="1216132" cy="272841"/>
            </a:xfrm>
            <a:grpFill/>
          </p:grpSpPr>
          <p:sp>
            <p:nvSpPr>
              <p:cNvPr id="20" name="Freeform 29">
                <a:extLst>
                  <a:ext uri="{FF2B5EF4-FFF2-40B4-BE49-F238E27FC236}">
                    <a16:creationId xmlns:a16="http://schemas.microsoft.com/office/drawing/2014/main" id="{BFD3526A-6032-3B2B-5DBE-DDC2397CEF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161E9635-87A7-BCB7-2013-CB8BB3CBF36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31">
                <a:extLst>
                  <a:ext uri="{FF2B5EF4-FFF2-40B4-BE49-F238E27FC236}">
                    <a16:creationId xmlns:a16="http://schemas.microsoft.com/office/drawing/2014/main" id="{0649CE90-44D2-F8B1-5EF6-BA81C98E602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2">
                <a:extLst>
                  <a:ext uri="{FF2B5EF4-FFF2-40B4-BE49-F238E27FC236}">
                    <a16:creationId xmlns:a16="http://schemas.microsoft.com/office/drawing/2014/main" id="{0B5E8E83-46E1-4924-FA61-867030C3EE9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3">
                <a:extLst>
                  <a:ext uri="{FF2B5EF4-FFF2-40B4-BE49-F238E27FC236}">
                    <a16:creationId xmlns:a16="http://schemas.microsoft.com/office/drawing/2014/main" id="{B414F55B-B55A-4CF6-F5BB-77497C1EB4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5E69B9BC-A0F1-4DBF-EC43-FE3176771CBA}"/>
                </a:ext>
              </a:extLst>
            </p:cNvPr>
            <p:cNvGrpSpPr/>
            <p:nvPr/>
          </p:nvGrpSpPr>
          <p:grpSpPr>
            <a:xfrm>
              <a:off x="4468299" y="836121"/>
              <a:ext cx="837992" cy="400336"/>
              <a:chOff x="4186345" y="-863385"/>
              <a:chExt cx="1807247" cy="863385"/>
            </a:xfrm>
            <a:grpFill/>
          </p:grpSpPr>
          <p:sp>
            <p:nvSpPr>
              <p:cNvPr id="15" name="Freeform 24">
                <a:extLst>
                  <a:ext uri="{FF2B5EF4-FFF2-40B4-BE49-F238E27FC236}">
                    <a16:creationId xmlns:a16="http://schemas.microsoft.com/office/drawing/2014/main" id="{F9F58CD8-FB48-A784-F945-69FFDD30EAF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25">
                <a:extLst>
                  <a:ext uri="{FF2B5EF4-FFF2-40B4-BE49-F238E27FC236}">
                    <a16:creationId xmlns:a16="http://schemas.microsoft.com/office/drawing/2014/main" id="{B6C26075-8572-EFCE-699F-1387E0349A5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26">
                <a:extLst>
                  <a:ext uri="{FF2B5EF4-FFF2-40B4-BE49-F238E27FC236}">
                    <a16:creationId xmlns:a16="http://schemas.microsoft.com/office/drawing/2014/main" id="{90269757-C431-3946-53F3-4725DE29042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27">
                <a:extLst>
                  <a:ext uri="{FF2B5EF4-FFF2-40B4-BE49-F238E27FC236}">
                    <a16:creationId xmlns:a16="http://schemas.microsoft.com/office/drawing/2014/main" id="{B75A15E5-6CA8-9ABC-66C4-F2C78FF814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28">
                <a:extLst>
                  <a:ext uri="{FF2B5EF4-FFF2-40B4-BE49-F238E27FC236}">
                    <a16:creationId xmlns:a16="http://schemas.microsoft.com/office/drawing/2014/main" id="{D19919CE-53EF-49B5-89EF-339FA811588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799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gue 4">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5A09E9-0CB2-BFA8-3ED4-A77DD1EFD4C8}"/>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F5E021D-F999-39BA-382E-6791B851DE00}"/>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11" name="Group 10">
            <a:extLst>
              <a:ext uri="{FF2B5EF4-FFF2-40B4-BE49-F238E27FC236}">
                <a16:creationId xmlns:a16="http://schemas.microsoft.com/office/drawing/2014/main" id="{36C8C016-DB6C-E348-DD4E-C067FA1A6645}"/>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375ACAE1-51FB-A4E8-3ADD-E5DB7A536114}"/>
                </a:ext>
              </a:extLst>
            </p:cNvPr>
            <p:cNvGrpSpPr/>
            <p:nvPr/>
          </p:nvGrpSpPr>
          <p:grpSpPr>
            <a:xfrm>
              <a:off x="536418" y="4930673"/>
              <a:ext cx="386220" cy="86649"/>
              <a:chOff x="2826390" y="-407669"/>
              <a:chExt cx="1216132" cy="272841"/>
            </a:xfrm>
            <a:solidFill>
              <a:schemeClr val="bg2"/>
            </a:solidFill>
          </p:grpSpPr>
          <p:sp>
            <p:nvSpPr>
              <p:cNvPr id="19" name="Freeform 25">
                <a:extLst>
                  <a:ext uri="{FF2B5EF4-FFF2-40B4-BE49-F238E27FC236}">
                    <a16:creationId xmlns:a16="http://schemas.microsoft.com/office/drawing/2014/main" id="{B6DED605-4C63-DA73-10A6-6C774A71B5F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26">
                <a:extLst>
                  <a:ext uri="{FF2B5EF4-FFF2-40B4-BE49-F238E27FC236}">
                    <a16:creationId xmlns:a16="http://schemas.microsoft.com/office/drawing/2014/main" id="{9B66CACD-FFE3-2583-EE82-2FE0AE35BB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7">
                <a:extLst>
                  <a:ext uri="{FF2B5EF4-FFF2-40B4-BE49-F238E27FC236}">
                    <a16:creationId xmlns:a16="http://schemas.microsoft.com/office/drawing/2014/main" id="{10F6206E-3B9B-21B8-A679-30A30CE7B85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8">
                <a:extLst>
                  <a:ext uri="{FF2B5EF4-FFF2-40B4-BE49-F238E27FC236}">
                    <a16:creationId xmlns:a16="http://schemas.microsoft.com/office/drawing/2014/main" id="{25C87159-2EE7-47CD-1200-B35C8F1C320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29">
                <a:extLst>
                  <a:ext uri="{FF2B5EF4-FFF2-40B4-BE49-F238E27FC236}">
                    <a16:creationId xmlns:a16="http://schemas.microsoft.com/office/drawing/2014/main" id="{DC9BBBEF-0DEC-2289-70C6-156AAF47CA1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17F1BE18-0C34-AFA8-7B74-96B260F1D6E0}"/>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16D88629-6AF1-8B9A-CFE7-C3D2A3612C3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7">
                <a:extLst>
                  <a:ext uri="{FF2B5EF4-FFF2-40B4-BE49-F238E27FC236}">
                    <a16:creationId xmlns:a16="http://schemas.microsoft.com/office/drawing/2014/main" id="{BFC2BC03-ED0A-C2F7-5DCE-4F0A4865C91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8">
                <a:extLst>
                  <a:ext uri="{FF2B5EF4-FFF2-40B4-BE49-F238E27FC236}">
                    <a16:creationId xmlns:a16="http://schemas.microsoft.com/office/drawing/2014/main" id="{5CDCA479-C06E-A954-41A6-90607125819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23">
                <a:extLst>
                  <a:ext uri="{FF2B5EF4-FFF2-40B4-BE49-F238E27FC236}">
                    <a16:creationId xmlns:a16="http://schemas.microsoft.com/office/drawing/2014/main" id="{18F9BE44-3239-932C-0AC9-E64462B44E1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24">
                <a:extLst>
                  <a:ext uri="{FF2B5EF4-FFF2-40B4-BE49-F238E27FC236}">
                    <a16:creationId xmlns:a16="http://schemas.microsoft.com/office/drawing/2014/main" id="{5B72462C-8F69-475D-5717-61F6CB2F8A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21497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CB26C-B228-A97D-4216-F087BEE54CF3}"/>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A852CB81-3CFD-48F1-EB80-960E228AF067}"/>
              </a:ext>
            </a:extLst>
          </p:cNvPr>
          <p:cNvPicPr>
            <a:picLocks noChangeAspect="1"/>
          </p:cNvPicPr>
          <p:nvPr/>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11" name="Group 10">
            <a:extLst>
              <a:ext uri="{FF2B5EF4-FFF2-40B4-BE49-F238E27FC236}">
                <a16:creationId xmlns:a16="http://schemas.microsoft.com/office/drawing/2014/main" id="{C84A0CE0-955A-6CF8-4313-FD302EBC717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277B28BD-6B24-BC9B-275C-8AA12A75FF70}"/>
                </a:ext>
              </a:extLst>
            </p:cNvPr>
            <p:cNvGrpSpPr/>
            <p:nvPr/>
          </p:nvGrpSpPr>
          <p:grpSpPr>
            <a:xfrm>
              <a:off x="536418" y="4930673"/>
              <a:ext cx="386220" cy="86649"/>
              <a:chOff x="2826390" y="-407669"/>
              <a:chExt cx="1216132" cy="272841"/>
            </a:xfrm>
            <a:solidFill>
              <a:schemeClr val="bg2"/>
            </a:solidFill>
          </p:grpSpPr>
          <p:sp>
            <p:nvSpPr>
              <p:cNvPr id="19" name="Freeform 26">
                <a:extLst>
                  <a:ext uri="{FF2B5EF4-FFF2-40B4-BE49-F238E27FC236}">
                    <a16:creationId xmlns:a16="http://schemas.microsoft.com/office/drawing/2014/main" id="{B2A0EB98-B1DB-CDDD-3840-60D6F628BB8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27">
                <a:extLst>
                  <a:ext uri="{FF2B5EF4-FFF2-40B4-BE49-F238E27FC236}">
                    <a16:creationId xmlns:a16="http://schemas.microsoft.com/office/drawing/2014/main" id="{304672F7-A808-63AA-84C5-E58E6DAD7C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8">
                <a:extLst>
                  <a:ext uri="{FF2B5EF4-FFF2-40B4-BE49-F238E27FC236}">
                    <a16:creationId xmlns:a16="http://schemas.microsoft.com/office/drawing/2014/main" id="{70BCEB19-A165-6869-A351-624761A5926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9">
                <a:extLst>
                  <a:ext uri="{FF2B5EF4-FFF2-40B4-BE49-F238E27FC236}">
                    <a16:creationId xmlns:a16="http://schemas.microsoft.com/office/drawing/2014/main" id="{18C580D3-3823-75DC-D714-770DA737EA8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30">
                <a:extLst>
                  <a:ext uri="{FF2B5EF4-FFF2-40B4-BE49-F238E27FC236}">
                    <a16:creationId xmlns:a16="http://schemas.microsoft.com/office/drawing/2014/main" id="{8615218E-AB46-BD73-8095-9425907CD92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4EE3FE2B-5998-552D-3517-9DE42BABE58A}"/>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404CC88B-D9D9-DF43-03F8-7015B6C7773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7">
                <a:extLst>
                  <a:ext uri="{FF2B5EF4-FFF2-40B4-BE49-F238E27FC236}">
                    <a16:creationId xmlns:a16="http://schemas.microsoft.com/office/drawing/2014/main" id="{4F4CFC05-AF33-7911-8623-ABA099F90C6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9">
                <a:extLst>
                  <a:ext uri="{FF2B5EF4-FFF2-40B4-BE49-F238E27FC236}">
                    <a16:creationId xmlns:a16="http://schemas.microsoft.com/office/drawing/2014/main" id="{47A47EDA-B0B7-14AB-3B14-21B495A678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24">
                <a:extLst>
                  <a:ext uri="{FF2B5EF4-FFF2-40B4-BE49-F238E27FC236}">
                    <a16:creationId xmlns:a16="http://schemas.microsoft.com/office/drawing/2014/main" id="{B28F0861-25D4-B51D-49DE-1DC82B57501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25">
                <a:extLst>
                  <a:ext uri="{FF2B5EF4-FFF2-40B4-BE49-F238E27FC236}">
                    <a16:creationId xmlns:a16="http://schemas.microsoft.com/office/drawing/2014/main" id="{910D6B7C-B5C5-361E-0168-6D8179766AA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53100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B38F85-1F77-5AE5-D1EE-147924E90A20}"/>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B11621C-7051-D93D-AB6C-38F6F8FC78D4}"/>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3" name="Group 12">
            <a:extLst>
              <a:ext uri="{FF2B5EF4-FFF2-40B4-BE49-F238E27FC236}">
                <a16:creationId xmlns:a16="http://schemas.microsoft.com/office/drawing/2014/main" id="{54375F54-769F-1307-E6D0-07E53B1F1CB5}"/>
              </a:ext>
            </a:extLst>
          </p:cNvPr>
          <p:cNvGrpSpPr/>
          <p:nvPr userDrawn="1"/>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AB57D2CE-5559-B379-BF6D-1513224D299F}"/>
                </a:ext>
              </a:extLst>
            </p:cNvPr>
            <p:cNvGrpSpPr/>
            <p:nvPr/>
          </p:nvGrpSpPr>
          <p:grpSpPr>
            <a:xfrm>
              <a:off x="536418" y="4930673"/>
              <a:ext cx="386220" cy="86649"/>
              <a:chOff x="2826390" y="-407669"/>
              <a:chExt cx="1216132" cy="272841"/>
            </a:xfrm>
            <a:grpFill/>
          </p:grpSpPr>
          <p:sp>
            <p:nvSpPr>
              <p:cNvPr id="21" name="Freeform 25">
                <a:extLst>
                  <a:ext uri="{FF2B5EF4-FFF2-40B4-BE49-F238E27FC236}">
                    <a16:creationId xmlns:a16="http://schemas.microsoft.com/office/drawing/2014/main" id="{540058D7-5EE1-3A57-0092-7A36C4A6E4A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F1B70DD1-58F6-B852-2552-6C842DCCBC9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7">
                <a:extLst>
                  <a:ext uri="{FF2B5EF4-FFF2-40B4-BE49-F238E27FC236}">
                    <a16:creationId xmlns:a16="http://schemas.microsoft.com/office/drawing/2014/main" id="{DB13801A-CC95-C5C0-9D3A-CA90DCC9F7E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8">
                <a:extLst>
                  <a:ext uri="{FF2B5EF4-FFF2-40B4-BE49-F238E27FC236}">
                    <a16:creationId xmlns:a16="http://schemas.microsoft.com/office/drawing/2014/main" id="{905D98F0-8DD2-732A-8F81-74A42FC6B2F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9">
                <a:extLst>
                  <a:ext uri="{FF2B5EF4-FFF2-40B4-BE49-F238E27FC236}">
                    <a16:creationId xmlns:a16="http://schemas.microsoft.com/office/drawing/2014/main" id="{D82ECC93-E871-B20B-1B4E-DD35D08D2A9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BC811393-4F6F-6235-5882-6056E22CDB6D}"/>
                </a:ext>
              </a:extLst>
            </p:cNvPr>
            <p:cNvGrpSpPr/>
            <p:nvPr/>
          </p:nvGrpSpPr>
          <p:grpSpPr>
            <a:xfrm>
              <a:off x="968312" y="4785947"/>
              <a:ext cx="573946" cy="274194"/>
              <a:chOff x="4186345" y="-863385"/>
              <a:chExt cx="1807247" cy="863385"/>
            </a:xfrm>
            <a:grpFill/>
          </p:grpSpPr>
          <p:sp>
            <p:nvSpPr>
              <p:cNvPr id="16" name="Freeform 5">
                <a:extLst>
                  <a:ext uri="{FF2B5EF4-FFF2-40B4-BE49-F238E27FC236}">
                    <a16:creationId xmlns:a16="http://schemas.microsoft.com/office/drawing/2014/main" id="{BEB21360-2B22-3C90-54DF-21B0E4EC454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6">
                <a:extLst>
                  <a:ext uri="{FF2B5EF4-FFF2-40B4-BE49-F238E27FC236}">
                    <a16:creationId xmlns:a16="http://schemas.microsoft.com/office/drawing/2014/main" id="{3CDAB3DF-212C-703F-6D76-37A523F321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7">
                <a:extLst>
                  <a:ext uri="{FF2B5EF4-FFF2-40B4-BE49-F238E27FC236}">
                    <a16:creationId xmlns:a16="http://schemas.microsoft.com/office/drawing/2014/main" id="{E41F60A6-1D3F-F219-15DA-0056857B0C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9">
                <a:extLst>
                  <a:ext uri="{FF2B5EF4-FFF2-40B4-BE49-F238E27FC236}">
                    <a16:creationId xmlns:a16="http://schemas.microsoft.com/office/drawing/2014/main" id="{765AADDB-3F02-F13C-667B-3EE2157A686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0">
                <a:extLst>
                  <a:ext uri="{FF2B5EF4-FFF2-40B4-BE49-F238E27FC236}">
                    <a16:creationId xmlns:a16="http://schemas.microsoft.com/office/drawing/2014/main" id="{B2C78E7E-CC17-1C1F-937E-E3A930B09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14240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6B6073-F56F-CB22-6DD6-2909E8110C92}"/>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C4F10D49-F46C-3F26-FC86-9D9662C5A353}"/>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1" name="Group 10">
            <a:extLst>
              <a:ext uri="{FF2B5EF4-FFF2-40B4-BE49-F238E27FC236}">
                <a16:creationId xmlns:a16="http://schemas.microsoft.com/office/drawing/2014/main" id="{0ACBEDCC-7EB2-AFC6-B0B0-3BBB340FEC0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C23AAC8B-D15F-2DCD-8A1A-9EBB43D3516A}"/>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05DF0104-F8BA-224B-9F3E-591F1F5BF5A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27">
                <a:extLst>
                  <a:ext uri="{FF2B5EF4-FFF2-40B4-BE49-F238E27FC236}">
                    <a16:creationId xmlns:a16="http://schemas.microsoft.com/office/drawing/2014/main" id="{A98EAA86-2610-4ADC-6E27-AEFF9F0F3E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8">
                <a:extLst>
                  <a:ext uri="{FF2B5EF4-FFF2-40B4-BE49-F238E27FC236}">
                    <a16:creationId xmlns:a16="http://schemas.microsoft.com/office/drawing/2014/main" id="{08AE4479-0436-669D-A364-27593C44F71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9">
                <a:extLst>
                  <a:ext uri="{FF2B5EF4-FFF2-40B4-BE49-F238E27FC236}">
                    <a16:creationId xmlns:a16="http://schemas.microsoft.com/office/drawing/2014/main" id="{B5F2E2C6-34FE-9F4E-647A-0AE58C9F9B4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30">
                <a:extLst>
                  <a:ext uri="{FF2B5EF4-FFF2-40B4-BE49-F238E27FC236}">
                    <a16:creationId xmlns:a16="http://schemas.microsoft.com/office/drawing/2014/main" id="{915F7136-43B7-0CA9-AB4C-0FC88DE9BBF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28D8EEA5-1F8D-0073-627C-16E301CBA7A3}"/>
                </a:ext>
              </a:extLst>
            </p:cNvPr>
            <p:cNvGrpSpPr/>
            <p:nvPr/>
          </p:nvGrpSpPr>
          <p:grpSpPr>
            <a:xfrm>
              <a:off x="968312" y="4785947"/>
              <a:ext cx="573946" cy="274194"/>
              <a:chOff x="4186345" y="-863385"/>
              <a:chExt cx="1807247" cy="863385"/>
            </a:xfrm>
            <a:grpFill/>
          </p:grpSpPr>
          <p:sp>
            <p:nvSpPr>
              <p:cNvPr id="14" name="Freeform 6">
                <a:extLst>
                  <a:ext uri="{FF2B5EF4-FFF2-40B4-BE49-F238E27FC236}">
                    <a16:creationId xmlns:a16="http://schemas.microsoft.com/office/drawing/2014/main" id="{91FF80CF-2558-E8B9-1876-BF0038CFB56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7">
                <a:extLst>
                  <a:ext uri="{FF2B5EF4-FFF2-40B4-BE49-F238E27FC236}">
                    <a16:creationId xmlns:a16="http://schemas.microsoft.com/office/drawing/2014/main" id="{EFC9EFC6-6B9C-1154-B887-D8CDD6370D2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8">
                <a:extLst>
                  <a:ext uri="{FF2B5EF4-FFF2-40B4-BE49-F238E27FC236}">
                    <a16:creationId xmlns:a16="http://schemas.microsoft.com/office/drawing/2014/main" id="{58583D2C-3071-967F-8A7F-DFC0ADC344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24">
                <a:extLst>
                  <a:ext uri="{FF2B5EF4-FFF2-40B4-BE49-F238E27FC236}">
                    <a16:creationId xmlns:a16="http://schemas.microsoft.com/office/drawing/2014/main" id="{B40B2F37-C1C4-2716-C5E5-A7794A5A4EB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25">
                <a:extLst>
                  <a:ext uri="{FF2B5EF4-FFF2-40B4-BE49-F238E27FC236}">
                    <a16:creationId xmlns:a16="http://schemas.microsoft.com/office/drawing/2014/main" id="{C826E80D-5BA9-9D09-F730-4F5F51D9A78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3712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C1971F-0787-BD47-18FB-D3E41CE5504C}"/>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1CDBCBB4-009A-3CF9-2789-D5055D87D433}"/>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11" name="Group 10">
            <a:extLst>
              <a:ext uri="{FF2B5EF4-FFF2-40B4-BE49-F238E27FC236}">
                <a16:creationId xmlns:a16="http://schemas.microsoft.com/office/drawing/2014/main" id="{C7C0BA90-645D-3CDC-05B5-DF959CB0D83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51B35B6C-2235-0062-DD74-DF03F6A4E22B}"/>
                </a:ext>
              </a:extLst>
            </p:cNvPr>
            <p:cNvGrpSpPr/>
            <p:nvPr/>
          </p:nvGrpSpPr>
          <p:grpSpPr>
            <a:xfrm>
              <a:off x="536418" y="4930673"/>
              <a:ext cx="386220" cy="86649"/>
              <a:chOff x="2826390" y="-407669"/>
              <a:chExt cx="1216132" cy="272841"/>
            </a:xfrm>
            <a:grpFill/>
          </p:grpSpPr>
          <p:sp>
            <p:nvSpPr>
              <p:cNvPr id="19" name="Freeform 25">
                <a:extLst>
                  <a:ext uri="{FF2B5EF4-FFF2-40B4-BE49-F238E27FC236}">
                    <a16:creationId xmlns:a16="http://schemas.microsoft.com/office/drawing/2014/main" id="{BB5A4D8B-EE04-6ADF-FA09-125FA49A7A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0" name="Freeform 26">
                <a:extLst>
                  <a:ext uri="{FF2B5EF4-FFF2-40B4-BE49-F238E27FC236}">
                    <a16:creationId xmlns:a16="http://schemas.microsoft.com/office/drawing/2014/main" id="{7B94BEF4-2A60-68C7-B0A6-8B92F7F744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1" name="Freeform 27">
                <a:extLst>
                  <a:ext uri="{FF2B5EF4-FFF2-40B4-BE49-F238E27FC236}">
                    <a16:creationId xmlns:a16="http://schemas.microsoft.com/office/drawing/2014/main" id="{46681314-DC11-C7B3-D3B3-32802454E4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2" name="Freeform 28">
                <a:extLst>
                  <a:ext uri="{FF2B5EF4-FFF2-40B4-BE49-F238E27FC236}">
                    <a16:creationId xmlns:a16="http://schemas.microsoft.com/office/drawing/2014/main" id="{DC9BCB5D-737C-D0DB-53E0-BD5469AD8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23" name="Freeform 29">
                <a:extLst>
                  <a:ext uri="{FF2B5EF4-FFF2-40B4-BE49-F238E27FC236}">
                    <a16:creationId xmlns:a16="http://schemas.microsoft.com/office/drawing/2014/main" id="{AED139D7-75D6-93B6-5804-9BAB2211E7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13" name="Group 12">
              <a:extLst>
                <a:ext uri="{FF2B5EF4-FFF2-40B4-BE49-F238E27FC236}">
                  <a16:creationId xmlns:a16="http://schemas.microsoft.com/office/drawing/2014/main" id="{3117B8DC-FAB3-0F69-FF8E-8181475125D9}"/>
                </a:ext>
              </a:extLst>
            </p:cNvPr>
            <p:cNvGrpSpPr/>
            <p:nvPr/>
          </p:nvGrpSpPr>
          <p:grpSpPr>
            <a:xfrm>
              <a:off x="968312" y="4785947"/>
              <a:ext cx="573946" cy="274194"/>
              <a:chOff x="4186345" y="-863385"/>
              <a:chExt cx="1807247" cy="863385"/>
            </a:xfrm>
            <a:grpFill/>
          </p:grpSpPr>
          <p:sp>
            <p:nvSpPr>
              <p:cNvPr id="14" name="Freeform 7">
                <a:extLst>
                  <a:ext uri="{FF2B5EF4-FFF2-40B4-BE49-F238E27FC236}">
                    <a16:creationId xmlns:a16="http://schemas.microsoft.com/office/drawing/2014/main" id="{C5A7F462-65C7-D04E-EC99-E8699C1FF30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15" name="Freeform 8">
                <a:extLst>
                  <a:ext uri="{FF2B5EF4-FFF2-40B4-BE49-F238E27FC236}">
                    <a16:creationId xmlns:a16="http://schemas.microsoft.com/office/drawing/2014/main" id="{40125412-5F77-5B3B-CB1B-118C3B8B39B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6" name="Freeform 9">
                <a:extLst>
                  <a:ext uri="{FF2B5EF4-FFF2-40B4-BE49-F238E27FC236}">
                    <a16:creationId xmlns:a16="http://schemas.microsoft.com/office/drawing/2014/main" id="{2DE07D08-99B5-2321-B879-EF58B2E001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17" name="Freeform 23">
                <a:extLst>
                  <a:ext uri="{FF2B5EF4-FFF2-40B4-BE49-F238E27FC236}">
                    <a16:creationId xmlns:a16="http://schemas.microsoft.com/office/drawing/2014/main" id="{EB2BB2EB-D1F5-C7E3-5AD2-2336A47A6A2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18" name="Freeform 24">
                <a:extLst>
                  <a:ext uri="{FF2B5EF4-FFF2-40B4-BE49-F238E27FC236}">
                    <a16:creationId xmlns:a16="http://schemas.microsoft.com/office/drawing/2014/main" id="{F20B3DDE-74FD-EF0D-B9A7-49E21A652AE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8131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89BE8-B406-CD25-15B4-310E46CAB6CA}"/>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E25BEDE4-B996-BAE5-3141-3ECC17780F26}"/>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8" name="Group 7">
            <a:extLst>
              <a:ext uri="{FF2B5EF4-FFF2-40B4-BE49-F238E27FC236}">
                <a16:creationId xmlns:a16="http://schemas.microsoft.com/office/drawing/2014/main" id="{893D7A42-B611-4003-8B64-6870DD5CF2B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812D0A26-49AB-509E-D64D-DBF0A241B62C}"/>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A5DD0D8A-0815-407D-81BA-3B74951FDAA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20" name="Freeform 27">
                <a:extLst>
                  <a:ext uri="{FF2B5EF4-FFF2-40B4-BE49-F238E27FC236}">
                    <a16:creationId xmlns:a16="http://schemas.microsoft.com/office/drawing/2014/main" id="{ED1F08CD-632D-8AB1-CF89-ED79932D1FA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1" name="Freeform 28">
                <a:extLst>
                  <a:ext uri="{FF2B5EF4-FFF2-40B4-BE49-F238E27FC236}">
                    <a16:creationId xmlns:a16="http://schemas.microsoft.com/office/drawing/2014/main" id="{CB687B1D-A1B6-FA12-B23F-0040095A626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22" name="Freeform 29">
                <a:extLst>
                  <a:ext uri="{FF2B5EF4-FFF2-40B4-BE49-F238E27FC236}">
                    <a16:creationId xmlns:a16="http://schemas.microsoft.com/office/drawing/2014/main" id="{7007D676-FF36-858C-6BEB-5C07424C82F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23" name="Freeform 30">
                <a:extLst>
                  <a:ext uri="{FF2B5EF4-FFF2-40B4-BE49-F238E27FC236}">
                    <a16:creationId xmlns:a16="http://schemas.microsoft.com/office/drawing/2014/main" id="{5747EEE6-B994-C90F-66C8-FA968374EB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13" name="Group 12">
              <a:extLst>
                <a:ext uri="{FF2B5EF4-FFF2-40B4-BE49-F238E27FC236}">
                  <a16:creationId xmlns:a16="http://schemas.microsoft.com/office/drawing/2014/main" id="{01C21A9F-EBDC-9299-F007-7740DD37E716}"/>
                </a:ext>
              </a:extLst>
            </p:cNvPr>
            <p:cNvGrpSpPr/>
            <p:nvPr/>
          </p:nvGrpSpPr>
          <p:grpSpPr>
            <a:xfrm>
              <a:off x="968312" y="4785947"/>
              <a:ext cx="573946" cy="274194"/>
              <a:chOff x="4186345" y="-863385"/>
              <a:chExt cx="1807247" cy="863385"/>
            </a:xfrm>
            <a:grpFill/>
          </p:grpSpPr>
          <p:sp>
            <p:nvSpPr>
              <p:cNvPr id="14" name="Freeform 8">
                <a:extLst>
                  <a:ext uri="{FF2B5EF4-FFF2-40B4-BE49-F238E27FC236}">
                    <a16:creationId xmlns:a16="http://schemas.microsoft.com/office/drawing/2014/main" id="{67929B58-5A7F-BBBE-8023-BDD13D98637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15" name="Freeform 9">
                <a:extLst>
                  <a:ext uri="{FF2B5EF4-FFF2-40B4-BE49-F238E27FC236}">
                    <a16:creationId xmlns:a16="http://schemas.microsoft.com/office/drawing/2014/main" id="{04633E03-59F0-BCFE-81C6-1C8D1EF2C90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16" name="Freeform 10">
                <a:extLst>
                  <a:ext uri="{FF2B5EF4-FFF2-40B4-BE49-F238E27FC236}">
                    <a16:creationId xmlns:a16="http://schemas.microsoft.com/office/drawing/2014/main" id="{FA22B3CF-8192-DAC5-82D6-F2FCA58A01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17" name="Freeform 24">
                <a:extLst>
                  <a:ext uri="{FF2B5EF4-FFF2-40B4-BE49-F238E27FC236}">
                    <a16:creationId xmlns:a16="http://schemas.microsoft.com/office/drawing/2014/main" id="{8CF11885-D780-D0C5-B919-396258C515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18" name="Freeform 25">
                <a:extLst>
                  <a:ext uri="{FF2B5EF4-FFF2-40B4-BE49-F238E27FC236}">
                    <a16:creationId xmlns:a16="http://schemas.microsoft.com/office/drawing/2014/main" id="{94276C76-12BF-B3D5-FF45-39BFEEF8019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362775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023330D-4CEB-164F-A808-148F5420532F}"/>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5" name="Group 4">
            <a:extLst>
              <a:ext uri="{FF2B5EF4-FFF2-40B4-BE49-F238E27FC236}">
                <a16:creationId xmlns:a16="http://schemas.microsoft.com/office/drawing/2014/main" id="{04A0CCDE-1F54-15B1-EB24-5622393E5148}"/>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1DEDF005-535C-77AC-4271-FE1BDFDAFB8F}"/>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A1802587-00CC-6B91-4104-576C655BBA4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16BE5FCA-DA29-7366-4856-846A885216B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2">
                <a:extLst>
                  <a:ext uri="{FF2B5EF4-FFF2-40B4-BE49-F238E27FC236}">
                    <a16:creationId xmlns:a16="http://schemas.microsoft.com/office/drawing/2014/main" id="{278CFC50-A666-00FB-700C-653391A9E39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6B719DF0-8551-A67B-ADA1-FD0CC4D3945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CFC8E174-C852-4A5C-B31E-64CB309DDFC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910BDF39-2477-D710-866A-14F7D30C4D30}"/>
                </a:ext>
              </a:extLst>
            </p:cNvPr>
            <p:cNvGrpSpPr/>
            <p:nvPr/>
          </p:nvGrpSpPr>
          <p:grpSpPr>
            <a:xfrm>
              <a:off x="968312" y="4785947"/>
              <a:ext cx="573946" cy="274194"/>
              <a:chOff x="4186345" y="-863385"/>
              <a:chExt cx="1807247" cy="863385"/>
            </a:xfrm>
            <a:solidFill>
              <a:schemeClr val="accent1"/>
            </a:solidFill>
          </p:grpSpPr>
          <p:sp>
            <p:nvSpPr>
              <p:cNvPr id="10" name="Freeform 15">
                <a:extLst>
                  <a:ext uri="{FF2B5EF4-FFF2-40B4-BE49-F238E27FC236}">
                    <a16:creationId xmlns:a16="http://schemas.microsoft.com/office/drawing/2014/main" id="{502EDE6B-099D-A63D-0760-8D9F158C53B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16">
                <a:extLst>
                  <a:ext uri="{FF2B5EF4-FFF2-40B4-BE49-F238E27FC236}">
                    <a16:creationId xmlns:a16="http://schemas.microsoft.com/office/drawing/2014/main" id="{A885D222-8460-92AC-23F2-FD60FFB3427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7">
                <a:extLst>
                  <a:ext uri="{FF2B5EF4-FFF2-40B4-BE49-F238E27FC236}">
                    <a16:creationId xmlns:a16="http://schemas.microsoft.com/office/drawing/2014/main" id="{C432A927-6C35-EF4D-ADF9-ED9E7716EB1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8">
                <a:extLst>
                  <a:ext uri="{FF2B5EF4-FFF2-40B4-BE49-F238E27FC236}">
                    <a16:creationId xmlns:a16="http://schemas.microsoft.com/office/drawing/2014/main" id="{D28E827F-F712-8950-5282-2E95E85B554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4C160FFC-C523-763D-D71F-1D08BC19084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5" name="Picture 34">
            <a:extLst>
              <a:ext uri="{FF2B5EF4-FFF2-40B4-BE49-F238E27FC236}">
                <a16:creationId xmlns:a16="http://schemas.microsoft.com/office/drawing/2014/main" id="{BEF44B30-D92D-0E1B-F0B5-8BE3A1775073}"/>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C8E1CBF3-A70E-82B1-77EE-3E127E28178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E8CAC997-3250-35D7-B102-8383BCC24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4158339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E2043521-88A7-313B-72AE-EB05C4D59ACA}"/>
              </a:ext>
            </a:extLst>
          </p:cNvPr>
          <p:cNvGrpSpPr/>
          <p:nvPr/>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16" name="Group 15">
            <a:extLst>
              <a:ext uri="{FF2B5EF4-FFF2-40B4-BE49-F238E27FC236}">
                <a16:creationId xmlns:a16="http://schemas.microsoft.com/office/drawing/2014/main" id="{E2AB7BC3-5511-888F-D29C-B88E85F201FC}"/>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DA0F8E6-A79A-6F06-4C3C-517221746B93}"/>
                </a:ext>
              </a:extLst>
            </p:cNvPr>
            <p:cNvGrpSpPr/>
            <p:nvPr/>
          </p:nvGrpSpPr>
          <p:grpSpPr>
            <a:xfrm>
              <a:off x="536418" y="4930673"/>
              <a:ext cx="386220" cy="86649"/>
              <a:chOff x="2826390" y="-407669"/>
              <a:chExt cx="1216132" cy="272841"/>
            </a:xfrm>
            <a:solidFill>
              <a:schemeClr val="bg2"/>
            </a:solidFill>
          </p:grpSpPr>
          <p:sp>
            <p:nvSpPr>
              <p:cNvPr id="24" name="Freeform 26">
                <a:extLst>
                  <a:ext uri="{FF2B5EF4-FFF2-40B4-BE49-F238E27FC236}">
                    <a16:creationId xmlns:a16="http://schemas.microsoft.com/office/drawing/2014/main" id="{91863A9D-B34F-5906-6D70-4F2AADFA08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5" name="Freeform 27">
                <a:extLst>
                  <a:ext uri="{FF2B5EF4-FFF2-40B4-BE49-F238E27FC236}">
                    <a16:creationId xmlns:a16="http://schemas.microsoft.com/office/drawing/2014/main" id="{F2FACCE6-B966-DEC9-7EDF-B1E5BA9AED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8">
                <a:extLst>
                  <a:ext uri="{FF2B5EF4-FFF2-40B4-BE49-F238E27FC236}">
                    <a16:creationId xmlns:a16="http://schemas.microsoft.com/office/drawing/2014/main" id="{3484D809-A2AD-40E5-6D93-3901C5F1DA9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9">
                <a:extLst>
                  <a:ext uri="{FF2B5EF4-FFF2-40B4-BE49-F238E27FC236}">
                    <a16:creationId xmlns:a16="http://schemas.microsoft.com/office/drawing/2014/main" id="{F71BC8BF-B46B-5F73-F6E1-3903AB36811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0">
                <a:extLst>
                  <a:ext uri="{FF2B5EF4-FFF2-40B4-BE49-F238E27FC236}">
                    <a16:creationId xmlns:a16="http://schemas.microsoft.com/office/drawing/2014/main" id="{DD21CEDF-77BC-D952-683F-2132282DE18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201388B4-1D1B-C3B2-44E9-F2B933FB6974}"/>
                </a:ext>
              </a:extLst>
            </p:cNvPr>
            <p:cNvGrpSpPr/>
            <p:nvPr/>
          </p:nvGrpSpPr>
          <p:grpSpPr>
            <a:xfrm>
              <a:off x="968312" y="4785947"/>
              <a:ext cx="573946" cy="274194"/>
              <a:chOff x="4186345" y="-863385"/>
              <a:chExt cx="1807247" cy="863385"/>
            </a:xfrm>
            <a:solidFill>
              <a:schemeClr val="accent1"/>
            </a:solidFill>
          </p:grpSpPr>
          <p:sp>
            <p:nvSpPr>
              <p:cNvPr id="19" name="Freeform 4">
                <a:extLst>
                  <a:ext uri="{FF2B5EF4-FFF2-40B4-BE49-F238E27FC236}">
                    <a16:creationId xmlns:a16="http://schemas.microsoft.com/office/drawing/2014/main" id="{8A27FCE7-CC1C-50C1-D358-6F0F5362DE2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0" name="Freeform 6">
                <a:extLst>
                  <a:ext uri="{FF2B5EF4-FFF2-40B4-BE49-F238E27FC236}">
                    <a16:creationId xmlns:a16="http://schemas.microsoft.com/office/drawing/2014/main" id="{9ACACBD3-48C9-C252-9274-9B05B142662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1" name="Freeform 7">
                <a:extLst>
                  <a:ext uri="{FF2B5EF4-FFF2-40B4-BE49-F238E27FC236}">
                    <a16:creationId xmlns:a16="http://schemas.microsoft.com/office/drawing/2014/main" id="{10F71B5B-D551-D3EF-FD6E-2FB61CD43E9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2" name="Freeform 9">
                <a:extLst>
                  <a:ext uri="{FF2B5EF4-FFF2-40B4-BE49-F238E27FC236}">
                    <a16:creationId xmlns:a16="http://schemas.microsoft.com/office/drawing/2014/main" id="{934978F6-48B3-8A83-5A0A-1DDEB458775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3" name="Freeform 25">
                <a:extLst>
                  <a:ext uri="{FF2B5EF4-FFF2-40B4-BE49-F238E27FC236}">
                    <a16:creationId xmlns:a16="http://schemas.microsoft.com/office/drawing/2014/main" id="{D1FCB91A-0464-FEA9-D26E-9EE7E71230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5" name="Picture 34">
            <a:extLst>
              <a:ext uri="{FF2B5EF4-FFF2-40B4-BE49-F238E27FC236}">
                <a16:creationId xmlns:a16="http://schemas.microsoft.com/office/drawing/2014/main" id="{8EFDF9BA-EC6F-4E51-0B69-61C23EE79C45}"/>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64B7B7F8-915D-18B6-42EA-50C5A6D6360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Content Placeholder 4">
            <a:extLst>
              <a:ext uri="{FF2B5EF4-FFF2-40B4-BE49-F238E27FC236}">
                <a16:creationId xmlns:a16="http://schemas.microsoft.com/office/drawing/2014/main" id="{236D132D-2290-32DB-1944-E447E8210BB4}"/>
              </a:ext>
            </a:extLst>
          </p:cNvPr>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9" name="Footer Placeholder 2">
            <a:extLst>
              <a:ext uri="{FF2B5EF4-FFF2-40B4-BE49-F238E27FC236}">
                <a16:creationId xmlns:a16="http://schemas.microsoft.com/office/drawing/2014/main" id="{4C2D140E-2877-EB63-0378-6CE3E8BCCD8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dirty="0"/>
              <a:t>DEVNET-1704</a:t>
            </a:r>
          </a:p>
        </p:txBody>
      </p:sp>
    </p:spTree>
    <p:extLst>
      <p:ext uri="{BB962C8B-B14F-4D97-AF65-F5344CB8AC3E}">
        <p14:creationId xmlns:p14="http://schemas.microsoft.com/office/powerpoint/2010/main" val="15087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DA06DA18-22F5-9341-8B98-98D126AAF812}"/>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FD8C4101-9994-72C2-D2D9-8869D7F99D7C}"/>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697C9DEF-A0AE-340A-6B94-D5347F773368}"/>
                </a:ext>
              </a:extLst>
            </p:cNvPr>
            <p:cNvGrpSpPr/>
            <p:nvPr/>
          </p:nvGrpSpPr>
          <p:grpSpPr>
            <a:xfrm>
              <a:off x="536418" y="4930673"/>
              <a:ext cx="386220" cy="86649"/>
              <a:chOff x="2826390" y="-407669"/>
              <a:chExt cx="1216132" cy="272841"/>
            </a:xfrm>
            <a:solidFill>
              <a:schemeClr val="bg1"/>
            </a:solidFill>
          </p:grpSpPr>
          <p:sp>
            <p:nvSpPr>
              <p:cNvPr id="30" name="Freeform 21">
                <a:extLst>
                  <a:ext uri="{FF2B5EF4-FFF2-40B4-BE49-F238E27FC236}">
                    <a16:creationId xmlns:a16="http://schemas.microsoft.com/office/drawing/2014/main" id="{FC40AA13-0AB3-150B-C0AB-223418C700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2">
                <a:extLst>
                  <a:ext uri="{FF2B5EF4-FFF2-40B4-BE49-F238E27FC236}">
                    <a16:creationId xmlns:a16="http://schemas.microsoft.com/office/drawing/2014/main" id="{8A8B66E3-ADE3-84FE-6FD4-E9EDA4982FF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3">
                <a:extLst>
                  <a:ext uri="{FF2B5EF4-FFF2-40B4-BE49-F238E27FC236}">
                    <a16:creationId xmlns:a16="http://schemas.microsoft.com/office/drawing/2014/main" id="{A33B7817-D4D8-7EAD-58D8-08897FA841A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4">
                <a:extLst>
                  <a:ext uri="{FF2B5EF4-FFF2-40B4-BE49-F238E27FC236}">
                    <a16:creationId xmlns:a16="http://schemas.microsoft.com/office/drawing/2014/main" id="{723C54FA-CF8C-7A03-82AB-FEC64DE744A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5">
                <a:extLst>
                  <a:ext uri="{FF2B5EF4-FFF2-40B4-BE49-F238E27FC236}">
                    <a16:creationId xmlns:a16="http://schemas.microsoft.com/office/drawing/2014/main" id="{789149B3-C960-4354-CEE7-F63857A8C23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B21FB9F3-55B9-71A6-ACF0-577F814F7E02}"/>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BEC84714-4A66-7C80-AEDA-5BFF234C8B2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17">
                <a:extLst>
                  <a:ext uri="{FF2B5EF4-FFF2-40B4-BE49-F238E27FC236}">
                    <a16:creationId xmlns:a16="http://schemas.microsoft.com/office/drawing/2014/main" id="{189C2CA7-AA3D-AD41-50B5-9035CEC6B62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8">
                <a:extLst>
                  <a:ext uri="{FF2B5EF4-FFF2-40B4-BE49-F238E27FC236}">
                    <a16:creationId xmlns:a16="http://schemas.microsoft.com/office/drawing/2014/main" id="{60A453AE-BB4D-2630-7AA3-2E9E6C470C4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9">
                <a:extLst>
                  <a:ext uri="{FF2B5EF4-FFF2-40B4-BE49-F238E27FC236}">
                    <a16:creationId xmlns:a16="http://schemas.microsoft.com/office/drawing/2014/main" id="{7E9225DE-23BD-919D-E514-B83F3B7C602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20">
                <a:extLst>
                  <a:ext uri="{FF2B5EF4-FFF2-40B4-BE49-F238E27FC236}">
                    <a16:creationId xmlns:a16="http://schemas.microsoft.com/office/drawing/2014/main" id="{DABE9ABF-4EC6-1961-A06F-861B533AD51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2478FAAA-07F5-054E-5266-12525044A22E}"/>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FACD7C6-AAD4-E8D9-26D4-64E79571A0F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97092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540A7D92-0E41-B14B-B65C-B8B673712FA5}"/>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5" name="Group 4">
            <a:extLst>
              <a:ext uri="{FF2B5EF4-FFF2-40B4-BE49-F238E27FC236}">
                <a16:creationId xmlns:a16="http://schemas.microsoft.com/office/drawing/2014/main" id="{A441925F-3853-92D2-E5B2-806496EFF4D7}"/>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E490E7EB-352E-D6C2-0D73-8FBC5F8FA3F9}"/>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7648B69C-8239-3897-1111-F51F9422EA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DCC8759B-8782-8179-1D0B-A956BABF5D2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AA76A0D7-AA23-3993-CE86-B06CAF1E31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5">
                <a:extLst>
                  <a:ext uri="{FF2B5EF4-FFF2-40B4-BE49-F238E27FC236}">
                    <a16:creationId xmlns:a16="http://schemas.microsoft.com/office/drawing/2014/main" id="{035C62C9-C98E-2FF3-3287-C9A8471145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6">
                <a:extLst>
                  <a:ext uri="{FF2B5EF4-FFF2-40B4-BE49-F238E27FC236}">
                    <a16:creationId xmlns:a16="http://schemas.microsoft.com/office/drawing/2014/main" id="{9C2E4F17-6427-3F50-EEBF-086A64F04CD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4516B950-0D06-6016-7FCB-DEB22F5874E6}"/>
                </a:ext>
              </a:extLst>
            </p:cNvPr>
            <p:cNvGrpSpPr/>
            <p:nvPr/>
          </p:nvGrpSpPr>
          <p:grpSpPr>
            <a:xfrm>
              <a:off x="968312" y="4785947"/>
              <a:ext cx="573946" cy="274194"/>
              <a:chOff x="4186345" y="-863385"/>
              <a:chExt cx="1807247" cy="863385"/>
            </a:xfrm>
            <a:solidFill>
              <a:schemeClr val="accent1"/>
            </a:solidFill>
          </p:grpSpPr>
          <p:sp>
            <p:nvSpPr>
              <p:cNvPr id="11" name="Freeform 17">
                <a:extLst>
                  <a:ext uri="{FF2B5EF4-FFF2-40B4-BE49-F238E27FC236}">
                    <a16:creationId xmlns:a16="http://schemas.microsoft.com/office/drawing/2014/main" id="{8214C92C-C4F3-8C0A-562B-AE68842B95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18">
                <a:extLst>
                  <a:ext uri="{FF2B5EF4-FFF2-40B4-BE49-F238E27FC236}">
                    <a16:creationId xmlns:a16="http://schemas.microsoft.com/office/drawing/2014/main" id="{111E789C-B496-234E-C5C0-C4D0144DE6B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B74B5C5C-4D45-272A-93CA-F3D15F6EA6B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0">
                <a:extLst>
                  <a:ext uri="{FF2B5EF4-FFF2-40B4-BE49-F238E27FC236}">
                    <a16:creationId xmlns:a16="http://schemas.microsoft.com/office/drawing/2014/main" id="{691A04BE-C3D4-98DA-EE79-19FFB511820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996AF043-8471-59A3-B8E1-5A8C4F1A131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7" name="Picture 36">
            <a:extLst>
              <a:ext uri="{FF2B5EF4-FFF2-40B4-BE49-F238E27FC236}">
                <a16:creationId xmlns:a16="http://schemas.microsoft.com/office/drawing/2014/main" id="{75ECBB2C-ED2B-EF51-1DED-DC23E915461C}"/>
              </a:ext>
            </a:extLst>
          </p:cNvPr>
          <p:cNvPicPr>
            <a:picLocks noChangeAspect="1"/>
          </p:cNvPicPr>
          <p:nvPr userDrawn="1"/>
        </p:nvPicPr>
        <p:blipFill>
          <a:blip r:embed="rId2"/>
          <a:stretch>
            <a:fillRect/>
          </a:stretch>
        </p:blipFill>
        <p:spPr>
          <a:xfrm>
            <a:off x="0" y="0"/>
            <a:ext cx="9144000" cy="165100"/>
          </a:xfrm>
          <a:prstGeom prst="rect">
            <a:avLst/>
          </a:prstGeom>
        </p:spPr>
      </p:pic>
      <p:sp>
        <p:nvSpPr>
          <p:cNvPr id="38" name="Rectangle 4">
            <a:extLst>
              <a:ext uri="{FF2B5EF4-FFF2-40B4-BE49-F238E27FC236}">
                <a16:creationId xmlns:a16="http://schemas.microsoft.com/office/drawing/2014/main" id="{F92A1DE9-447B-EACC-F97B-8405090B1B5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6B6436E8-2D77-A80C-41CA-8A237CE9E70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57309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6" name="Text Placeholder 38">
            <a:extLst>
              <a:ext uri="{FF2B5EF4-FFF2-40B4-BE49-F238E27FC236}">
                <a16:creationId xmlns:a16="http://schemas.microsoft.com/office/drawing/2014/main" id="{30BD04A4-5798-0FE4-597A-6E6DEF06ADC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274727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7" name="Picture 16">
            <a:extLst>
              <a:ext uri="{FF2B5EF4-FFF2-40B4-BE49-F238E27FC236}">
                <a16:creationId xmlns:a16="http://schemas.microsoft.com/office/drawing/2014/main" id="{582EDBEC-86B3-935A-407D-DD49074473CE}"/>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18" name="Group 17">
            <a:extLst>
              <a:ext uri="{FF2B5EF4-FFF2-40B4-BE49-F238E27FC236}">
                <a16:creationId xmlns:a16="http://schemas.microsoft.com/office/drawing/2014/main" id="{174346C0-2836-359D-C9A3-1D7B934159BB}"/>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98BE1F24-0D64-4DCE-4ABA-4C6714CE66C7}"/>
                </a:ext>
              </a:extLst>
            </p:cNvPr>
            <p:cNvGrpSpPr/>
            <p:nvPr/>
          </p:nvGrpSpPr>
          <p:grpSpPr>
            <a:xfrm>
              <a:off x="536418" y="4930673"/>
              <a:ext cx="386220" cy="86649"/>
              <a:chOff x="2826390" y="-407669"/>
              <a:chExt cx="1216132" cy="272841"/>
            </a:xfrm>
            <a:solidFill>
              <a:schemeClr val="bg2"/>
            </a:solidFill>
          </p:grpSpPr>
          <p:sp>
            <p:nvSpPr>
              <p:cNvPr id="26" name="Freeform 29">
                <a:extLst>
                  <a:ext uri="{FF2B5EF4-FFF2-40B4-BE49-F238E27FC236}">
                    <a16:creationId xmlns:a16="http://schemas.microsoft.com/office/drawing/2014/main" id="{CF0991E2-BA26-9F21-81BB-241D4678AAB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30">
                <a:extLst>
                  <a:ext uri="{FF2B5EF4-FFF2-40B4-BE49-F238E27FC236}">
                    <a16:creationId xmlns:a16="http://schemas.microsoft.com/office/drawing/2014/main" id="{FD916514-AA5F-1D8F-D689-1FB2876CEEB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5" name="Freeform 31">
                <a:extLst>
                  <a:ext uri="{FF2B5EF4-FFF2-40B4-BE49-F238E27FC236}">
                    <a16:creationId xmlns:a16="http://schemas.microsoft.com/office/drawing/2014/main" id="{7AED53FB-7233-9D81-48BE-C5395DE3EF0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6" name="Freeform 32">
                <a:extLst>
                  <a:ext uri="{FF2B5EF4-FFF2-40B4-BE49-F238E27FC236}">
                    <a16:creationId xmlns:a16="http://schemas.microsoft.com/office/drawing/2014/main" id="{E9B4F77A-AFF6-1A3D-CE00-CF243C481C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7" name="Freeform 33">
                <a:extLst>
                  <a:ext uri="{FF2B5EF4-FFF2-40B4-BE49-F238E27FC236}">
                    <a16:creationId xmlns:a16="http://schemas.microsoft.com/office/drawing/2014/main" id="{74627CBD-6B6E-7DDD-8CEE-43BFA6A43E4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D50A759F-4486-8698-F297-E9622AEBB990}"/>
                </a:ext>
              </a:extLst>
            </p:cNvPr>
            <p:cNvGrpSpPr/>
            <p:nvPr/>
          </p:nvGrpSpPr>
          <p:grpSpPr>
            <a:xfrm>
              <a:off x="968312" y="4785947"/>
              <a:ext cx="573946" cy="274194"/>
              <a:chOff x="4186345" y="-863385"/>
              <a:chExt cx="1807247" cy="863385"/>
            </a:xfrm>
            <a:solidFill>
              <a:schemeClr val="accent1"/>
            </a:solidFill>
          </p:grpSpPr>
          <p:sp>
            <p:nvSpPr>
              <p:cNvPr id="21" name="Freeform 6">
                <a:extLst>
                  <a:ext uri="{FF2B5EF4-FFF2-40B4-BE49-F238E27FC236}">
                    <a16:creationId xmlns:a16="http://schemas.microsoft.com/office/drawing/2014/main" id="{7D06FD32-DF1E-54AA-B081-D2C98F56D0E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7">
                <a:extLst>
                  <a:ext uri="{FF2B5EF4-FFF2-40B4-BE49-F238E27FC236}">
                    <a16:creationId xmlns:a16="http://schemas.microsoft.com/office/drawing/2014/main" id="{EF265888-E014-55CE-95AD-9063F321F52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10">
                <a:extLst>
                  <a:ext uri="{FF2B5EF4-FFF2-40B4-BE49-F238E27FC236}">
                    <a16:creationId xmlns:a16="http://schemas.microsoft.com/office/drawing/2014/main" id="{D21BEA63-5A64-BE05-8426-6DDD45935BE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7">
                <a:extLst>
                  <a:ext uri="{FF2B5EF4-FFF2-40B4-BE49-F238E27FC236}">
                    <a16:creationId xmlns:a16="http://schemas.microsoft.com/office/drawing/2014/main" id="{4E4C028B-AD9C-FDD9-AA72-45F520CC37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8">
                <a:extLst>
                  <a:ext uri="{FF2B5EF4-FFF2-40B4-BE49-F238E27FC236}">
                    <a16:creationId xmlns:a16="http://schemas.microsoft.com/office/drawing/2014/main" id="{A4621B30-FA5D-1342-C18F-4A2FB195CA7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8" name="Rectangle 4">
            <a:extLst>
              <a:ext uri="{FF2B5EF4-FFF2-40B4-BE49-F238E27FC236}">
                <a16:creationId xmlns:a16="http://schemas.microsoft.com/office/drawing/2014/main" id="{53716D96-02D3-560A-203C-E783AC5114ED}"/>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06E3E4FF-3C9C-AC3B-9C39-4C06F5201FC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dirty="0"/>
              <a:t>DEVNET-1704</a:t>
            </a:r>
          </a:p>
        </p:txBody>
      </p:sp>
    </p:spTree>
    <p:extLst>
      <p:ext uri="{BB962C8B-B14F-4D97-AF65-F5344CB8AC3E}">
        <p14:creationId xmlns:p14="http://schemas.microsoft.com/office/powerpoint/2010/main" val="8289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grpSp>
        <p:nvGrpSpPr>
          <p:cNvPr id="14" name="Group 13">
            <a:extLst>
              <a:ext uri="{FF2B5EF4-FFF2-40B4-BE49-F238E27FC236}">
                <a16:creationId xmlns:a16="http://schemas.microsoft.com/office/drawing/2014/main" id="{8038D1F5-1170-364A-8D3F-6654EB2B237B}"/>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8499F439-212C-A315-FF32-E1207C947D83}"/>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9360A-475A-5D93-6970-913B32EEAC96}"/>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A17A4E46-6D9F-E9E7-5347-5CA94E5E1F7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E94A1136-7EE0-A1E6-D4DA-391508AAFA1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650449BE-BEFE-29D3-A3CE-5154E38B29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5">
                <a:extLst>
                  <a:ext uri="{FF2B5EF4-FFF2-40B4-BE49-F238E27FC236}">
                    <a16:creationId xmlns:a16="http://schemas.microsoft.com/office/drawing/2014/main" id="{48B1D326-C9C0-0F6A-F61F-F986DC489FB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6">
                <a:extLst>
                  <a:ext uri="{FF2B5EF4-FFF2-40B4-BE49-F238E27FC236}">
                    <a16:creationId xmlns:a16="http://schemas.microsoft.com/office/drawing/2014/main" id="{B7BFA2C8-898E-CFB5-5278-18F5E2A770D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01F30220-EC77-DF43-C13E-BB61AC954E04}"/>
                </a:ext>
              </a:extLst>
            </p:cNvPr>
            <p:cNvGrpSpPr/>
            <p:nvPr/>
          </p:nvGrpSpPr>
          <p:grpSpPr>
            <a:xfrm>
              <a:off x="968312" y="4785947"/>
              <a:ext cx="573946" cy="274194"/>
              <a:chOff x="4186345" y="-863385"/>
              <a:chExt cx="1807247" cy="863385"/>
            </a:xfrm>
            <a:solidFill>
              <a:schemeClr val="accent1"/>
            </a:solidFill>
          </p:grpSpPr>
          <p:sp>
            <p:nvSpPr>
              <p:cNvPr id="10" name="Freeform 17">
                <a:extLst>
                  <a:ext uri="{FF2B5EF4-FFF2-40B4-BE49-F238E27FC236}">
                    <a16:creationId xmlns:a16="http://schemas.microsoft.com/office/drawing/2014/main" id="{ACB498BB-2B2C-71BA-DD0F-DA699BFAFAA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18">
                <a:extLst>
                  <a:ext uri="{FF2B5EF4-FFF2-40B4-BE49-F238E27FC236}">
                    <a16:creationId xmlns:a16="http://schemas.microsoft.com/office/drawing/2014/main" id="{A62B9846-64DD-7A1B-6DE2-310F484442C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EA000D2A-9656-715C-50B4-561E987918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0">
                <a:extLst>
                  <a:ext uri="{FF2B5EF4-FFF2-40B4-BE49-F238E27FC236}">
                    <a16:creationId xmlns:a16="http://schemas.microsoft.com/office/drawing/2014/main" id="{B3704BF9-A8E0-E09F-A4AE-602CAB9E893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66CAA776-6EA2-E211-9332-ADC9F7D2B3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A59F332D-55F3-F88D-4EAC-FC91B69AE3C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A886084-D76A-460A-A569-3F85F1D82B7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956548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CF40320-4346-C141-BF49-179C347F457B}"/>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4D1BFC4F-1438-094C-6FAD-B32B29E3FFD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9851A596-A6A4-6305-39F9-E7834A15CE3C}"/>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22115B-0159-DB77-B806-3AD3A4DF95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BC329A1E-3836-3CD2-BD31-1827732B166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2">
                <a:extLst>
                  <a:ext uri="{FF2B5EF4-FFF2-40B4-BE49-F238E27FC236}">
                    <a16:creationId xmlns:a16="http://schemas.microsoft.com/office/drawing/2014/main" id="{EB47FDAB-B36D-584A-9772-E6D2D82C13B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853CC463-F64D-866B-792C-8E6C615FAF2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055CD790-3D38-8899-C766-D94E19B4A30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556A6111-F3CE-D779-254B-BE47502ECA53}"/>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ED3AA740-B875-C2D7-F919-817C4D873FE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15">
                <a:extLst>
                  <a:ext uri="{FF2B5EF4-FFF2-40B4-BE49-F238E27FC236}">
                    <a16:creationId xmlns:a16="http://schemas.microsoft.com/office/drawing/2014/main" id="{CA5DA7DA-4AE5-E33F-0D06-CAE0F5F6FD0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AEAC3C24-B3E6-AD69-32DB-3CEB0DCE0C0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A70C7064-6B91-2298-E108-DC6B029D253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09C3CFA6-A051-E939-E4BF-BAAE4EEC011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77BC982D-307B-BD21-9D05-184B3DE51C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CBB8BB2-C8EF-905F-0EEA-AC8A44B539C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2826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DE01ED3F-392E-7842-55A9-45A460F3FC6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14" name="Group 13">
            <a:extLst>
              <a:ext uri="{FF2B5EF4-FFF2-40B4-BE49-F238E27FC236}">
                <a16:creationId xmlns:a16="http://schemas.microsoft.com/office/drawing/2014/main" id="{2F04ACF3-7AEC-1003-A363-C3B606109C49}"/>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05663CE4-2BDA-D858-6366-35BE7D4693D8}"/>
                </a:ext>
              </a:extLst>
            </p:cNvPr>
            <p:cNvGrpSpPr/>
            <p:nvPr/>
          </p:nvGrpSpPr>
          <p:grpSpPr>
            <a:xfrm>
              <a:off x="536418" y="4930673"/>
              <a:ext cx="386220" cy="86649"/>
              <a:chOff x="2826390" y="-407669"/>
              <a:chExt cx="1216132" cy="272841"/>
            </a:xfrm>
            <a:solidFill>
              <a:schemeClr val="bg2"/>
            </a:solidFill>
          </p:grpSpPr>
          <p:sp>
            <p:nvSpPr>
              <p:cNvPr id="23" name="Freeform 27">
                <a:extLst>
                  <a:ext uri="{FF2B5EF4-FFF2-40B4-BE49-F238E27FC236}">
                    <a16:creationId xmlns:a16="http://schemas.microsoft.com/office/drawing/2014/main" id="{B3C64693-4986-D080-9902-FB18D2D778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8">
                <a:extLst>
                  <a:ext uri="{FF2B5EF4-FFF2-40B4-BE49-F238E27FC236}">
                    <a16:creationId xmlns:a16="http://schemas.microsoft.com/office/drawing/2014/main" id="{FA5AE7D4-4027-4A81-EFAB-54D1ED2728E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9">
                <a:extLst>
                  <a:ext uri="{FF2B5EF4-FFF2-40B4-BE49-F238E27FC236}">
                    <a16:creationId xmlns:a16="http://schemas.microsoft.com/office/drawing/2014/main" id="{6322C123-91F6-EE95-9FC7-E6EB9D807BA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30">
                <a:extLst>
                  <a:ext uri="{FF2B5EF4-FFF2-40B4-BE49-F238E27FC236}">
                    <a16:creationId xmlns:a16="http://schemas.microsoft.com/office/drawing/2014/main" id="{AE3C7EB0-DE99-B78A-2A2E-64C6B0612E3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31">
                <a:extLst>
                  <a:ext uri="{FF2B5EF4-FFF2-40B4-BE49-F238E27FC236}">
                    <a16:creationId xmlns:a16="http://schemas.microsoft.com/office/drawing/2014/main" id="{9F8C31B0-4C41-9F4A-1C5A-6FBFA1BAD1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A8B9C86B-C38C-CF21-9C9C-51BE6DDAB42C}"/>
                </a:ext>
              </a:extLst>
            </p:cNvPr>
            <p:cNvGrpSpPr/>
            <p:nvPr/>
          </p:nvGrpSpPr>
          <p:grpSpPr>
            <a:xfrm>
              <a:off x="968312" y="4785947"/>
              <a:ext cx="573946" cy="274194"/>
              <a:chOff x="4186345" y="-863385"/>
              <a:chExt cx="1807247" cy="863385"/>
            </a:xfrm>
            <a:solidFill>
              <a:schemeClr val="accent1"/>
            </a:solidFill>
          </p:grpSpPr>
          <p:sp>
            <p:nvSpPr>
              <p:cNvPr id="17" name="Freeform 5">
                <a:extLst>
                  <a:ext uri="{FF2B5EF4-FFF2-40B4-BE49-F238E27FC236}">
                    <a16:creationId xmlns:a16="http://schemas.microsoft.com/office/drawing/2014/main" id="{5AF62E37-4111-A80A-3842-5D7122339E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6">
                <a:extLst>
                  <a:ext uri="{FF2B5EF4-FFF2-40B4-BE49-F238E27FC236}">
                    <a16:creationId xmlns:a16="http://schemas.microsoft.com/office/drawing/2014/main" id="{5D4038FD-2D80-FA67-C4B0-0A074F988A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7">
                <a:extLst>
                  <a:ext uri="{FF2B5EF4-FFF2-40B4-BE49-F238E27FC236}">
                    <a16:creationId xmlns:a16="http://schemas.microsoft.com/office/drawing/2014/main" id="{3E01A613-9DE7-3096-DB54-B1EDE70DEDA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5">
                <a:extLst>
                  <a:ext uri="{FF2B5EF4-FFF2-40B4-BE49-F238E27FC236}">
                    <a16:creationId xmlns:a16="http://schemas.microsoft.com/office/drawing/2014/main" id="{D80FCC85-20D7-DF46-D21F-623810F4931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5AF480BC-A48B-0817-C10C-AC4E391735D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FBAA54CA-09CA-5B94-D0B7-3D369E6B631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C65841AD-7BC5-D1F5-6905-9B3E47900C7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dirty="0"/>
              <a:t>DEVNET-1704</a:t>
            </a:r>
          </a:p>
        </p:txBody>
      </p:sp>
    </p:spTree>
    <p:extLst>
      <p:ext uri="{BB962C8B-B14F-4D97-AF65-F5344CB8AC3E}">
        <p14:creationId xmlns:p14="http://schemas.microsoft.com/office/powerpoint/2010/main" val="27769434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CD74829-1CC1-DF4B-BA97-EB60EA8F9C8C}"/>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438F841E-DC81-07C5-9F4C-3EBB3656E2B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DCCC6AC6-4010-7CB6-0466-62F541BD6479}"/>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5FE9D1-94DF-7931-9D40-10A1BBC2011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20529C14-6D35-3342-806D-D53235E0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2">
                <a:extLst>
                  <a:ext uri="{FF2B5EF4-FFF2-40B4-BE49-F238E27FC236}">
                    <a16:creationId xmlns:a16="http://schemas.microsoft.com/office/drawing/2014/main" id="{DCFECF02-9721-75AE-B0F7-A8859E5D74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24EDA47C-3974-A4F8-9CAD-EC3FC9E376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7450144F-3AE8-5630-F18C-9709556B88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394B9A49-3CF4-E90D-C310-8424CEF2CCD6}"/>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8DF892EE-E654-09EF-6D94-8E22046F7F7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15">
                <a:extLst>
                  <a:ext uri="{FF2B5EF4-FFF2-40B4-BE49-F238E27FC236}">
                    <a16:creationId xmlns:a16="http://schemas.microsoft.com/office/drawing/2014/main" id="{FF29D49A-8882-D24C-AC4F-3CE44D66F40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7B7E2007-CD6C-EB88-FEB1-2DD55D8175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A9FAFDDD-511E-7725-FE16-89EE883C5A9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C0425CAD-7BB0-71AE-ABD4-20DE2E78A2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FF5C7C88-A9BA-6D66-570A-C366F16F3FF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A3E9682-85D4-2E5B-C6A9-7BB3CC68659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52372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F515FC85-B689-7645-A36B-E20ED0F5AC2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9A337BA1-737F-310C-356A-31ADDBD345B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CF419ADB-1F6C-15BE-4516-A7E6E5D1F102}"/>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ECBC9589-4B5F-D4E3-454E-09EB934BC12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1">
                <a:extLst>
                  <a:ext uri="{FF2B5EF4-FFF2-40B4-BE49-F238E27FC236}">
                    <a16:creationId xmlns:a16="http://schemas.microsoft.com/office/drawing/2014/main" id="{801BC8F5-3781-C728-98AA-0960229564C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AFF5DE4E-5143-4CA6-1573-F82C1F506C6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3">
                <a:extLst>
                  <a:ext uri="{FF2B5EF4-FFF2-40B4-BE49-F238E27FC236}">
                    <a16:creationId xmlns:a16="http://schemas.microsoft.com/office/drawing/2014/main" id="{317C33FA-A41C-1B5E-34F5-490851B1A0C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5">
                <a:extLst>
                  <a:ext uri="{FF2B5EF4-FFF2-40B4-BE49-F238E27FC236}">
                    <a16:creationId xmlns:a16="http://schemas.microsoft.com/office/drawing/2014/main" id="{D799919C-C295-2167-89DB-D36C1645B9B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ED7FF8F2-B951-5AA5-FF3F-7150608F5C29}"/>
                </a:ext>
              </a:extLst>
            </p:cNvPr>
            <p:cNvGrpSpPr/>
            <p:nvPr/>
          </p:nvGrpSpPr>
          <p:grpSpPr>
            <a:xfrm>
              <a:off x="968312" y="4785947"/>
              <a:ext cx="573946" cy="274194"/>
              <a:chOff x="4186345" y="-863385"/>
              <a:chExt cx="1807247" cy="863385"/>
            </a:xfrm>
            <a:solidFill>
              <a:schemeClr val="accent1"/>
            </a:solidFill>
          </p:grpSpPr>
          <p:sp>
            <p:nvSpPr>
              <p:cNvPr id="9" name="Freeform 15">
                <a:extLst>
                  <a:ext uri="{FF2B5EF4-FFF2-40B4-BE49-F238E27FC236}">
                    <a16:creationId xmlns:a16="http://schemas.microsoft.com/office/drawing/2014/main" id="{4B79FA5B-F6C3-4E61-482F-FE95F97A9F4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625C6DB5-6794-2623-E353-294B614E5F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F1EFE9B5-CB18-1D44-98ED-D935C24DB1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E17B1EB7-3CB0-B5CB-EF31-11ED76C7167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9">
                <a:extLst>
                  <a:ext uri="{FF2B5EF4-FFF2-40B4-BE49-F238E27FC236}">
                    <a16:creationId xmlns:a16="http://schemas.microsoft.com/office/drawing/2014/main" id="{6091F557-9BBF-2DD4-85A1-5C574666FC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95EB2BFE-51E2-3A13-4ACB-AA6E356A83A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6FB534F-FEF9-5BCB-F4BE-3897E60AF33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065335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grpSp>
        <p:nvGrpSpPr>
          <p:cNvPr id="18" name="Group 17">
            <a:extLst>
              <a:ext uri="{FF2B5EF4-FFF2-40B4-BE49-F238E27FC236}">
                <a16:creationId xmlns:a16="http://schemas.microsoft.com/office/drawing/2014/main" id="{6B8FCEAE-70CB-7344-AE58-D8556B7673EC}"/>
              </a:ext>
            </a:extLst>
          </p:cNvPr>
          <p:cNvGrpSpPr/>
          <p:nvPr/>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8C7D3FF3-5B29-D6A7-7868-0C80F4FB8C66}"/>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D6F072F1-45AB-0F64-E7EC-A00630B3685A}"/>
                </a:ext>
              </a:extLst>
            </p:cNvPr>
            <p:cNvGrpSpPr/>
            <p:nvPr/>
          </p:nvGrpSpPr>
          <p:grpSpPr>
            <a:xfrm>
              <a:off x="536418" y="4930673"/>
              <a:ext cx="386220" cy="86649"/>
              <a:chOff x="2826390" y="-407669"/>
              <a:chExt cx="1216132" cy="272841"/>
            </a:xfrm>
            <a:solidFill>
              <a:schemeClr val="bg1"/>
            </a:solidFill>
          </p:grpSpPr>
          <p:sp>
            <p:nvSpPr>
              <p:cNvPr id="33" name="Freeform 26">
                <a:extLst>
                  <a:ext uri="{FF2B5EF4-FFF2-40B4-BE49-F238E27FC236}">
                    <a16:creationId xmlns:a16="http://schemas.microsoft.com/office/drawing/2014/main" id="{0EEDCF18-D08D-5EFD-7CF0-AB8E4E24CE6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4" name="Freeform 27">
                <a:extLst>
                  <a:ext uri="{FF2B5EF4-FFF2-40B4-BE49-F238E27FC236}">
                    <a16:creationId xmlns:a16="http://schemas.microsoft.com/office/drawing/2014/main" id="{61C2AC54-8EDB-0C7A-6E8C-3A336CDD65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5" name="Freeform 29">
                <a:extLst>
                  <a:ext uri="{FF2B5EF4-FFF2-40B4-BE49-F238E27FC236}">
                    <a16:creationId xmlns:a16="http://schemas.microsoft.com/office/drawing/2014/main" id="{F474E14D-2FAE-59C0-DAD0-96C97FA0D2E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6" name="Freeform 30">
                <a:extLst>
                  <a:ext uri="{FF2B5EF4-FFF2-40B4-BE49-F238E27FC236}">
                    <a16:creationId xmlns:a16="http://schemas.microsoft.com/office/drawing/2014/main" id="{C8D27C1D-C088-9C06-B761-49C0CAD304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7" name="Freeform 31">
                <a:extLst>
                  <a:ext uri="{FF2B5EF4-FFF2-40B4-BE49-F238E27FC236}">
                    <a16:creationId xmlns:a16="http://schemas.microsoft.com/office/drawing/2014/main" id="{D7BEE17E-BE4B-3FB4-8065-34355A7F0C5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45A09BAC-8DD6-DFF6-FC4D-669C4BA9761A}"/>
                </a:ext>
              </a:extLst>
            </p:cNvPr>
            <p:cNvGrpSpPr/>
            <p:nvPr/>
          </p:nvGrpSpPr>
          <p:grpSpPr>
            <a:xfrm>
              <a:off x="968312" y="4785947"/>
              <a:ext cx="573946" cy="274194"/>
              <a:chOff x="4186345" y="-863385"/>
              <a:chExt cx="1807247" cy="863385"/>
            </a:xfrm>
            <a:solidFill>
              <a:schemeClr val="accent1"/>
            </a:solidFill>
          </p:grpSpPr>
          <p:sp>
            <p:nvSpPr>
              <p:cNvPr id="7" name="Freeform 21">
                <a:extLst>
                  <a:ext uri="{FF2B5EF4-FFF2-40B4-BE49-F238E27FC236}">
                    <a16:creationId xmlns:a16="http://schemas.microsoft.com/office/drawing/2014/main" id="{C9DB8B13-05F7-F720-EC22-2202D1B8189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22">
                <a:extLst>
                  <a:ext uri="{FF2B5EF4-FFF2-40B4-BE49-F238E27FC236}">
                    <a16:creationId xmlns:a16="http://schemas.microsoft.com/office/drawing/2014/main" id="{E637AEA4-B7BA-2BFA-276F-DAE072908A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12750AE0-0A1D-2F6D-4093-2E1E40A2617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0" name="Freeform 24">
                <a:extLst>
                  <a:ext uri="{FF2B5EF4-FFF2-40B4-BE49-F238E27FC236}">
                    <a16:creationId xmlns:a16="http://schemas.microsoft.com/office/drawing/2014/main" id="{8A111F96-971A-ED37-05FE-BC824989AF7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1" name="Freeform 25">
                <a:extLst>
                  <a:ext uri="{FF2B5EF4-FFF2-40B4-BE49-F238E27FC236}">
                    <a16:creationId xmlns:a16="http://schemas.microsoft.com/office/drawing/2014/main" id="{8B8A989F-58C3-9A13-4CE7-A0C375C2D3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8" name="Rectangle 4">
            <a:extLst>
              <a:ext uri="{FF2B5EF4-FFF2-40B4-BE49-F238E27FC236}">
                <a16:creationId xmlns:a16="http://schemas.microsoft.com/office/drawing/2014/main" id="{92518EFE-161F-E6E8-3F2F-C7957DF4ADB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F984B9D-6D66-66FD-7E7D-8BC5A58FA2B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073703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GB"/>
              <a:t>Click to edit Master title style</a:t>
            </a:r>
            <a:endParaRPr lang="en-US" dirty="0"/>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16" name="Group 15">
            <a:extLst>
              <a:ext uri="{FF2B5EF4-FFF2-40B4-BE49-F238E27FC236}">
                <a16:creationId xmlns:a16="http://schemas.microsoft.com/office/drawing/2014/main" id="{29862A5E-0C9C-7E47-A0BC-5A9DB1A87E7E}"/>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16D41717-0162-AF77-502F-B028FF0879E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B87B70F-8B52-3B5F-FC04-FA59EFAFF0D9}"/>
                </a:ext>
              </a:extLst>
            </p:cNvPr>
            <p:cNvGrpSpPr/>
            <p:nvPr/>
          </p:nvGrpSpPr>
          <p:grpSpPr>
            <a:xfrm>
              <a:off x="536418" y="4930673"/>
              <a:ext cx="386220" cy="86649"/>
              <a:chOff x="2826390" y="-407669"/>
              <a:chExt cx="1216132" cy="272841"/>
            </a:xfrm>
            <a:solidFill>
              <a:schemeClr val="bg1"/>
            </a:solidFill>
          </p:grpSpPr>
          <p:sp>
            <p:nvSpPr>
              <p:cNvPr id="33" name="Freeform 24">
                <a:extLst>
                  <a:ext uri="{FF2B5EF4-FFF2-40B4-BE49-F238E27FC236}">
                    <a16:creationId xmlns:a16="http://schemas.microsoft.com/office/drawing/2014/main" id="{000304F1-0BAB-5D99-C5C2-32238BB820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4" name="Freeform 25">
                <a:extLst>
                  <a:ext uri="{FF2B5EF4-FFF2-40B4-BE49-F238E27FC236}">
                    <a16:creationId xmlns:a16="http://schemas.microsoft.com/office/drawing/2014/main" id="{D9207848-BD20-EC0D-856F-1A9CE05907A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5" name="Freeform 26">
                <a:extLst>
                  <a:ext uri="{FF2B5EF4-FFF2-40B4-BE49-F238E27FC236}">
                    <a16:creationId xmlns:a16="http://schemas.microsoft.com/office/drawing/2014/main" id="{2020483C-9226-EC7E-458C-D490C13590C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6" name="Freeform 27">
                <a:extLst>
                  <a:ext uri="{FF2B5EF4-FFF2-40B4-BE49-F238E27FC236}">
                    <a16:creationId xmlns:a16="http://schemas.microsoft.com/office/drawing/2014/main" id="{FF9C63B4-5A09-C164-FD8B-CD94A42A0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7" name="Freeform 29">
                <a:extLst>
                  <a:ext uri="{FF2B5EF4-FFF2-40B4-BE49-F238E27FC236}">
                    <a16:creationId xmlns:a16="http://schemas.microsoft.com/office/drawing/2014/main" id="{4E31B3AE-021B-C314-FE2E-94E5F90BA61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F4D8229D-5D32-229B-8B5A-82120B0DBD01}"/>
                </a:ext>
              </a:extLst>
            </p:cNvPr>
            <p:cNvGrpSpPr/>
            <p:nvPr/>
          </p:nvGrpSpPr>
          <p:grpSpPr>
            <a:xfrm>
              <a:off x="968312" y="4785947"/>
              <a:ext cx="573946" cy="274194"/>
              <a:chOff x="4186345" y="-863385"/>
              <a:chExt cx="1807247" cy="863385"/>
            </a:xfrm>
            <a:solidFill>
              <a:schemeClr val="accent1"/>
            </a:solidFill>
          </p:grpSpPr>
          <p:sp>
            <p:nvSpPr>
              <p:cNvPr id="7" name="Freeform 19">
                <a:extLst>
                  <a:ext uri="{FF2B5EF4-FFF2-40B4-BE49-F238E27FC236}">
                    <a16:creationId xmlns:a16="http://schemas.microsoft.com/office/drawing/2014/main" id="{CFCF5EBE-4E9D-2132-41F4-B85EEF572A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20">
                <a:extLst>
                  <a:ext uri="{FF2B5EF4-FFF2-40B4-BE49-F238E27FC236}">
                    <a16:creationId xmlns:a16="http://schemas.microsoft.com/office/drawing/2014/main" id="{DA187880-D09A-CFF7-0277-248CD1BD8B9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2" name="Freeform 21">
                <a:extLst>
                  <a:ext uri="{FF2B5EF4-FFF2-40B4-BE49-F238E27FC236}">
                    <a16:creationId xmlns:a16="http://schemas.microsoft.com/office/drawing/2014/main" id="{3A0CC4A1-C801-2F2E-B855-32D3FD80CA1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1" name="Freeform 22">
                <a:extLst>
                  <a:ext uri="{FF2B5EF4-FFF2-40B4-BE49-F238E27FC236}">
                    <a16:creationId xmlns:a16="http://schemas.microsoft.com/office/drawing/2014/main" id="{2F9672F8-58E5-31FE-3D4E-7097A08B17F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2" name="Freeform 23">
                <a:extLst>
                  <a:ext uri="{FF2B5EF4-FFF2-40B4-BE49-F238E27FC236}">
                    <a16:creationId xmlns:a16="http://schemas.microsoft.com/office/drawing/2014/main" id="{822AFD58-0397-1A5C-9263-BE3C74C7D48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8" name="Rectangle 4">
            <a:extLst>
              <a:ext uri="{FF2B5EF4-FFF2-40B4-BE49-F238E27FC236}">
                <a16:creationId xmlns:a16="http://schemas.microsoft.com/office/drawing/2014/main" id="{DA5E8989-AC53-49EE-9AEE-7E7E70447EE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CF82766-FD8A-048A-21BC-3C55E2A654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79932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140FE8B4-CFE5-20AC-2666-2E6D1F7B35A0}"/>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96F54370-01ED-4C7F-74B7-7C99726794BE}"/>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0E09E6BD-CD09-EDB8-DF02-002F220E2C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69BF4B6F-AAF1-12A3-22FC-5A6FC4E7687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2">
                <a:extLst>
                  <a:ext uri="{FF2B5EF4-FFF2-40B4-BE49-F238E27FC236}">
                    <a16:creationId xmlns:a16="http://schemas.microsoft.com/office/drawing/2014/main" id="{F576F3B8-08A5-B654-7750-C315CC78EF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4">
                <a:extLst>
                  <a:ext uri="{FF2B5EF4-FFF2-40B4-BE49-F238E27FC236}">
                    <a16:creationId xmlns:a16="http://schemas.microsoft.com/office/drawing/2014/main" id="{9687D486-7E51-3111-FE4C-86A942681D6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5">
                <a:extLst>
                  <a:ext uri="{FF2B5EF4-FFF2-40B4-BE49-F238E27FC236}">
                    <a16:creationId xmlns:a16="http://schemas.microsoft.com/office/drawing/2014/main" id="{677A3135-7882-59AA-7291-FD8FBDFAEDD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F1DE15CF-9BC3-4B02-CB74-DC20B6B61285}"/>
                </a:ext>
              </a:extLst>
            </p:cNvPr>
            <p:cNvGrpSpPr/>
            <p:nvPr/>
          </p:nvGrpSpPr>
          <p:grpSpPr>
            <a:xfrm>
              <a:off x="968312" y="4785947"/>
              <a:ext cx="573946" cy="274194"/>
              <a:chOff x="4186345" y="-863385"/>
              <a:chExt cx="1807247" cy="863385"/>
            </a:xfrm>
            <a:solidFill>
              <a:schemeClr val="accent1"/>
            </a:solidFill>
          </p:grpSpPr>
          <p:sp>
            <p:nvSpPr>
              <p:cNvPr id="7" name="Freeform 15">
                <a:extLst>
                  <a:ext uri="{FF2B5EF4-FFF2-40B4-BE49-F238E27FC236}">
                    <a16:creationId xmlns:a16="http://schemas.microsoft.com/office/drawing/2014/main" id="{ED6E5D9A-EBA4-EBEF-F5B1-DEADE780F3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16">
                <a:extLst>
                  <a:ext uri="{FF2B5EF4-FFF2-40B4-BE49-F238E27FC236}">
                    <a16:creationId xmlns:a16="http://schemas.microsoft.com/office/drawing/2014/main" id="{43CEFD42-1F29-7603-D0A1-703E1EC73C0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7">
                <a:extLst>
                  <a:ext uri="{FF2B5EF4-FFF2-40B4-BE49-F238E27FC236}">
                    <a16:creationId xmlns:a16="http://schemas.microsoft.com/office/drawing/2014/main" id="{8CEAFF19-E87E-117B-0ABA-40D15BBACF7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8">
                <a:extLst>
                  <a:ext uri="{FF2B5EF4-FFF2-40B4-BE49-F238E27FC236}">
                    <a16:creationId xmlns:a16="http://schemas.microsoft.com/office/drawing/2014/main" id="{9D989CC2-318A-8CD8-03A3-A42904397F8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7FE804F1-89BD-F851-1D5A-FDB7CE80EA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28B49E97-0536-900C-F982-91586CFA734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2330F551-E71F-23F6-C3D8-1037522140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40593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AF64B29F-658B-CB47-B884-5284156790D7}"/>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FBDE5135-48F4-3627-1FF4-D5A61F8C807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0656644B-446D-9CF8-85D1-4F170D23BD46}"/>
                </a:ext>
              </a:extLst>
            </p:cNvPr>
            <p:cNvGrpSpPr/>
            <p:nvPr/>
          </p:nvGrpSpPr>
          <p:grpSpPr>
            <a:xfrm>
              <a:off x="536418" y="4930673"/>
              <a:ext cx="386220" cy="86649"/>
              <a:chOff x="2826390" y="-407669"/>
              <a:chExt cx="1216132" cy="272841"/>
            </a:xfrm>
            <a:solidFill>
              <a:schemeClr val="bg1"/>
            </a:solidFill>
          </p:grpSpPr>
          <p:sp>
            <p:nvSpPr>
              <p:cNvPr id="31" name="Freeform 22">
                <a:extLst>
                  <a:ext uri="{FF2B5EF4-FFF2-40B4-BE49-F238E27FC236}">
                    <a16:creationId xmlns:a16="http://schemas.microsoft.com/office/drawing/2014/main" id="{63684658-7300-6E7C-5E68-3E0F6BD48B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3">
                <a:extLst>
                  <a:ext uri="{FF2B5EF4-FFF2-40B4-BE49-F238E27FC236}">
                    <a16:creationId xmlns:a16="http://schemas.microsoft.com/office/drawing/2014/main" id="{B80A461C-6FD6-A43A-740C-0F73DD5B03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4">
                <a:extLst>
                  <a:ext uri="{FF2B5EF4-FFF2-40B4-BE49-F238E27FC236}">
                    <a16:creationId xmlns:a16="http://schemas.microsoft.com/office/drawing/2014/main" id="{899C84C4-CBC5-99FD-BD56-4411052ECB0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6">
                <a:extLst>
                  <a:ext uri="{FF2B5EF4-FFF2-40B4-BE49-F238E27FC236}">
                    <a16:creationId xmlns:a16="http://schemas.microsoft.com/office/drawing/2014/main" id="{04F8BC63-A29E-AAC0-AA4B-3CE918A569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7">
                <a:extLst>
                  <a:ext uri="{FF2B5EF4-FFF2-40B4-BE49-F238E27FC236}">
                    <a16:creationId xmlns:a16="http://schemas.microsoft.com/office/drawing/2014/main" id="{78F9320D-650F-167E-6D33-F05916DFFC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A32DFAED-A534-0007-CA90-8C9D89508834}"/>
                </a:ext>
              </a:extLst>
            </p:cNvPr>
            <p:cNvGrpSpPr/>
            <p:nvPr/>
          </p:nvGrpSpPr>
          <p:grpSpPr>
            <a:xfrm>
              <a:off x="968312" y="4785947"/>
              <a:ext cx="573946" cy="274194"/>
              <a:chOff x="4186345" y="-863385"/>
              <a:chExt cx="1807247" cy="863385"/>
            </a:xfrm>
            <a:solidFill>
              <a:schemeClr val="accent1"/>
            </a:solidFill>
          </p:grpSpPr>
          <p:sp>
            <p:nvSpPr>
              <p:cNvPr id="7" name="Freeform 17">
                <a:extLst>
                  <a:ext uri="{FF2B5EF4-FFF2-40B4-BE49-F238E27FC236}">
                    <a16:creationId xmlns:a16="http://schemas.microsoft.com/office/drawing/2014/main" id="{CC7A9588-488B-50C6-691A-2D79E9C033D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18">
                <a:extLst>
                  <a:ext uri="{FF2B5EF4-FFF2-40B4-BE49-F238E27FC236}">
                    <a16:creationId xmlns:a16="http://schemas.microsoft.com/office/drawing/2014/main" id="{F40C6CF0-9B72-DACA-F20D-DF4218DE3C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19">
                <a:extLst>
                  <a:ext uri="{FF2B5EF4-FFF2-40B4-BE49-F238E27FC236}">
                    <a16:creationId xmlns:a16="http://schemas.microsoft.com/office/drawing/2014/main" id="{F1DE4D25-3F8B-0B35-572C-57400E0B8CC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20">
                <a:extLst>
                  <a:ext uri="{FF2B5EF4-FFF2-40B4-BE49-F238E27FC236}">
                    <a16:creationId xmlns:a16="http://schemas.microsoft.com/office/drawing/2014/main" id="{95663AE4-952A-EA8C-AD8E-2BB562D067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21">
                <a:extLst>
                  <a:ext uri="{FF2B5EF4-FFF2-40B4-BE49-F238E27FC236}">
                    <a16:creationId xmlns:a16="http://schemas.microsoft.com/office/drawing/2014/main" id="{88EA3BA8-6B25-8D84-AF62-6BF3531C9CE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7FE0BF7D-5247-8CBF-8723-899D6C77E74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C280C7F-D2A6-9E01-06B9-8B1C53042A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20420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5" name="Text Placeholder 38">
            <a:extLst>
              <a:ext uri="{FF2B5EF4-FFF2-40B4-BE49-F238E27FC236}">
                <a16:creationId xmlns:a16="http://schemas.microsoft.com/office/drawing/2014/main" id="{7B316812-3124-4C9B-3D4A-464F12758ACD}"/>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57620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5" name="Group 14">
            <a:extLst>
              <a:ext uri="{FF2B5EF4-FFF2-40B4-BE49-F238E27FC236}">
                <a16:creationId xmlns:a16="http://schemas.microsoft.com/office/drawing/2014/main" id="{EACB712B-7954-C84B-8BC6-0508E0256BC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D66D4435-BEEB-01FA-DCF7-4A7F5E609DC2}"/>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1392425A-D209-48CE-E95E-DF65E6FB6C24}"/>
                </a:ext>
              </a:extLst>
            </p:cNvPr>
            <p:cNvGrpSpPr/>
            <p:nvPr/>
          </p:nvGrpSpPr>
          <p:grpSpPr>
            <a:xfrm>
              <a:off x="536418" y="4930673"/>
              <a:ext cx="386220" cy="86649"/>
              <a:chOff x="2826390" y="-407669"/>
              <a:chExt cx="1216132" cy="272841"/>
            </a:xfrm>
            <a:solidFill>
              <a:schemeClr val="bg1"/>
            </a:solidFill>
          </p:grpSpPr>
          <p:sp>
            <p:nvSpPr>
              <p:cNvPr id="32" name="Freeform 23">
                <a:extLst>
                  <a:ext uri="{FF2B5EF4-FFF2-40B4-BE49-F238E27FC236}">
                    <a16:creationId xmlns:a16="http://schemas.microsoft.com/office/drawing/2014/main" id="{3C2110C0-E7B0-C7FE-9634-A8C16F1364A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4">
                <a:extLst>
                  <a:ext uri="{FF2B5EF4-FFF2-40B4-BE49-F238E27FC236}">
                    <a16:creationId xmlns:a16="http://schemas.microsoft.com/office/drawing/2014/main" id="{AE3AB7A5-F39F-C6B7-80F3-343C682534D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5">
                <a:extLst>
                  <a:ext uri="{FF2B5EF4-FFF2-40B4-BE49-F238E27FC236}">
                    <a16:creationId xmlns:a16="http://schemas.microsoft.com/office/drawing/2014/main" id="{9BBC2A8D-11E7-F06B-A086-40997C32AF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7">
                <a:extLst>
                  <a:ext uri="{FF2B5EF4-FFF2-40B4-BE49-F238E27FC236}">
                    <a16:creationId xmlns:a16="http://schemas.microsoft.com/office/drawing/2014/main" id="{0132E1F9-5005-54BD-FA66-670692F5E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8">
                <a:extLst>
                  <a:ext uri="{FF2B5EF4-FFF2-40B4-BE49-F238E27FC236}">
                    <a16:creationId xmlns:a16="http://schemas.microsoft.com/office/drawing/2014/main" id="{4245BF5F-22A9-8EE0-81EA-21131979582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02658F97-E65B-F870-AE75-4810DAC67D2A}"/>
                </a:ext>
              </a:extLst>
            </p:cNvPr>
            <p:cNvGrpSpPr/>
            <p:nvPr/>
          </p:nvGrpSpPr>
          <p:grpSpPr>
            <a:xfrm>
              <a:off x="968312" y="4785947"/>
              <a:ext cx="573946" cy="274194"/>
              <a:chOff x="4186345" y="-863385"/>
              <a:chExt cx="1807247" cy="863385"/>
            </a:xfrm>
            <a:solidFill>
              <a:schemeClr val="accent1"/>
            </a:solidFill>
          </p:grpSpPr>
          <p:sp>
            <p:nvSpPr>
              <p:cNvPr id="8" name="Freeform 18">
                <a:extLst>
                  <a:ext uri="{FF2B5EF4-FFF2-40B4-BE49-F238E27FC236}">
                    <a16:creationId xmlns:a16="http://schemas.microsoft.com/office/drawing/2014/main" id="{BA68AC86-70AF-5987-D46F-B8FFF3BD0E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9" name="Freeform 19">
                <a:extLst>
                  <a:ext uri="{FF2B5EF4-FFF2-40B4-BE49-F238E27FC236}">
                    <a16:creationId xmlns:a16="http://schemas.microsoft.com/office/drawing/2014/main" id="{570FA804-7FEA-DB2A-18B7-241E9381BA4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0" name="Freeform 20">
                <a:extLst>
                  <a:ext uri="{FF2B5EF4-FFF2-40B4-BE49-F238E27FC236}">
                    <a16:creationId xmlns:a16="http://schemas.microsoft.com/office/drawing/2014/main" id="{2F42B691-AA82-9963-DFAC-1AE635C0989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1">
                <a:extLst>
                  <a:ext uri="{FF2B5EF4-FFF2-40B4-BE49-F238E27FC236}">
                    <a16:creationId xmlns:a16="http://schemas.microsoft.com/office/drawing/2014/main" id="{B9534CFE-3B43-A54A-A886-38AB0437520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22">
                <a:extLst>
                  <a:ext uri="{FF2B5EF4-FFF2-40B4-BE49-F238E27FC236}">
                    <a16:creationId xmlns:a16="http://schemas.microsoft.com/office/drawing/2014/main" id="{CFBD6570-DBD2-6C24-ACB8-7933FA3E21A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CB5AF912-F0D1-CF99-F25E-2D60BB7BEC0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1AD161F6-3A3D-705A-4E4B-25B5BCAB8D3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652122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45E11518-AC27-EB4C-AF16-D9EF1ECD48C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EE821AF3-889D-EBC0-CFA9-7D3118BB61A9}"/>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AF73F486-6E16-0FF5-D1DB-5E26546834B3}"/>
                </a:ext>
              </a:extLst>
            </p:cNvPr>
            <p:cNvGrpSpPr/>
            <p:nvPr/>
          </p:nvGrpSpPr>
          <p:grpSpPr>
            <a:xfrm>
              <a:off x="536418" y="4930673"/>
              <a:ext cx="386220" cy="86649"/>
              <a:chOff x="2826390" y="-407669"/>
              <a:chExt cx="1216132" cy="272841"/>
            </a:xfrm>
            <a:solidFill>
              <a:schemeClr val="bg1"/>
            </a:solidFill>
          </p:grpSpPr>
          <p:sp>
            <p:nvSpPr>
              <p:cNvPr id="31" name="Freeform 21">
                <a:extLst>
                  <a:ext uri="{FF2B5EF4-FFF2-40B4-BE49-F238E27FC236}">
                    <a16:creationId xmlns:a16="http://schemas.microsoft.com/office/drawing/2014/main" id="{E6DDD8B3-2042-273A-283B-53B0803DA7C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2">
                <a:extLst>
                  <a:ext uri="{FF2B5EF4-FFF2-40B4-BE49-F238E27FC236}">
                    <a16:creationId xmlns:a16="http://schemas.microsoft.com/office/drawing/2014/main" id="{711C466D-5DF2-D60D-D648-7FB391092A2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3">
                <a:extLst>
                  <a:ext uri="{FF2B5EF4-FFF2-40B4-BE49-F238E27FC236}">
                    <a16:creationId xmlns:a16="http://schemas.microsoft.com/office/drawing/2014/main" id="{DE587B73-E1F0-18BE-BEAC-BA399FD26AE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1786ACE2-6E40-13CD-87DC-2DD0EA722A6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5">
                <a:extLst>
                  <a:ext uri="{FF2B5EF4-FFF2-40B4-BE49-F238E27FC236}">
                    <a16:creationId xmlns:a16="http://schemas.microsoft.com/office/drawing/2014/main" id="{59D7EFB1-5E8C-EC1A-8EF0-667786A01A1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5CE59E2F-F9CA-A3A2-6C2C-48433227BF55}"/>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592DBB5F-AFA8-8F74-E680-3C5914CB29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17">
                <a:extLst>
                  <a:ext uri="{FF2B5EF4-FFF2-40B4-BE49-F238E27FC236}">
                    <a16:creationId xmlns:a16="http://schemas.microsoft.com/office/drawing/2014/main" id="{1BC75517-223C-DBFF-F767-257351E41F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8">
                <a:extLst>
                  <a:ext uri="{FF2B5EF4-FFF2-40B4-BE49-F238E27FC236}">
                    <a16:creationId xmlns:a16="http://schemas.microsoft.com/office/drawing/2014/main" id="{1A19D928-D70A-82AF-607B-EBBBC88710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9EA144F3-90B9-3F7C-506F-A0F0D590F41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20">
                <a:extLst>
                  <a:ext uri="{FF2B5EF4-FFF2-40B4-BE49-F238E27FC236}">
                    <a16:creationId xmlns:a16="http://schemas.microsoft.com/office/drawing/2014/main" id="{C42D5B12-9178-80C9-333E-7DE1F490DF7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FC7305DD-16F8-CCF6-6699-2371FED3E80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DC3AD8C-55FA-D8FF-4988-5764539069B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955909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8EB33D21-E31D-D84A-9F9B-D0E0060610B2}"/>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422636BC-CBD0-5993-AFAD-CE1A1E406DC3}"/>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21053017-80BD-CD22-1006-24058333B405}"/>
                </a:ext>
              </a:extLst>
            </p:cNvPr>
            <p:cNvGrpSpPr/>
            <p:nvPr/>
          </p:nvGrpSpPr>
          <p:grpSpPr>
            <a:xfrm>
              <a:off x="536418" y="4930673"/>
              <a:ext cx="386220" cy="86649"/>
              <a:chOff x="2826390" y="-407669"/>
              <a:chExt cx="1216132" cy="272841"/>
            </a:xfrm>
            <a:solidFill>
              <a:schemeClr val="bg1"/>
            </a:solidFill>
          </p:grpSpPr>
          <p:sp>
            <p:nvSpPr>
              <p:cNvPr id="29" name="Freeform 18">
                <a:extLst>
                  <a:ext uri="{FF2B5EF4-FFF2-40B4-BE49-F238E27FC236}">
                    <a16:creationId xmlns:a16="http://schemas.microsoft.com/office/drawing/2014/main" id="{4C3FBDB5-0432-AAB4-C06C-F9575C6405A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0" name="Freeform 19">
                <a:extLst>
                  <a:ext uri="{FF2B5EF4-FFF2-40B4-BE49-F238E27FC236}">
                    <a16:creationId xmlns:a16="http://schemas.microsoft.com/office/drawing/2014/main" id="{FA24B0FA-6047-CE66-00B5-2ED7647782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1" name="Freeform 20">
                <a:extLst>
                  <a:ext uri="{FF2B5EF4-FFF2-40B4-BE49-F238E27FC236}">
                    <a16:creationId xmlns:a16="http://schemas.microsoft.com/office/drawing/2014/main" id="{02855565-2ACC-A6CF-2845-C3812FB7CD2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2" name="Freeform 21">
                <a:extLst>
                  <a:ext uri="{FF2B5EF4-FFF2-40B4-BE49-F238E27FC236}">
                    <a16:creationId xmlns:a16="http://schemas.microsoft.com/office/drawing/2014/main" id="{8D6780EB-5B77-3048-2159-A9A394F4609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550CC814-A5B9-814A-76F2-09EEC991205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FAF972A1-3301-5783-7E45-9DE73032F22D}"/>
                </a:ext>
              </a:extLst>
            </p:cNvPr>
            <p:cNvGrpSpPr/>
            <p:nvPr/>
          </p:nvGrpSpPr>
          <p:grpSpPr>
            <a:xfrm>
              <a:off x="968312" y="4785947"/>
              <a:ext cx="573946" cy="274194"/>
              <a:chOff x="4186345" y="-863385"/>
              <a:chExt cx="1807247" cy="863385"/>
            </a:xfrm>
            <a:solidFill>
              <a:schemeClr val="accent1"/>
            </a:solidFill>
          </p:grpSpPr>
          <p:sp>
            <p:nvSpPr>
              <p:cNvPr id="24" name="Freeform 13">
                <a:extLst>
                  <a:ext uri="{FF2B5EF4-FFF2-40B4-BE49-F238E27FC236}">
                    <a16:creationId xmlns:a16="http://schemas.microsoft.com/office/drawing/2014/main" id="{80C1EA8D-60BB-31FB-E2F9-BAD567F7181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5" name="Freeform 14">
                <a:extLst>
                  <a:ext uri="{FF2B5EF4-FFF2-40B4-BE49-F238E27FC236}">
                    <a16:creationId xmlns:a16="http://schemas.microsoft.com/office/drawing/2014/main" id="{2E903EC6-6324-E4B4-CD9F-226C9E2026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6" name="Freeform 15">
                <a:extLst>
                  <a:ext uri="{FF2B5EF4-FFF2-40B4-BE49-F238E27FC236}">
                    <a16:creationId xmlns:a16="http://schemas.microsoft.com/office/drawing/2014/main" id="{86D2BF84-ED14-B71D-344B-9283D3BED4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75AB6CF4-882F-D7DD-1EC2-7F4F351BC3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8EC3213D-B6DB-F8BB-74B1-878F86840E0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4" name="Rectangle 4">
            <a:extLst>
              <a:ext uri="{FF2B5EF4-FFF2-40B4-BE49-F238E27FC236}">
                <a16:creationId xmlns:a16="http://schemas.microsoft.com/office/drawing/2014/main" id="{9F4F8684-F1CD-9E35-227E-5381772DF1F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787586D1-0E95-647D-EDF3-16DA3BA913A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306465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D32016A-2EB8-B846-7E59-9FEA3539C727}"/>
              </a:ext>
            </a:extLst>
          </p:cNvPr>
          <p:cNvPicPr>
            <a:picLocks noChangeAspect="1"/>
          </p:cNvPicPr>
          <p:nvPr userDrawn="1"/>
        </p:nvPicPr>
        <p:blipFill>
          <a:blip r:embed="rId2"/>
          <a:srcRect/>
          <a:stretch/>
        </p:blipFill>
        <p:spPr>
          <a:xfrm>
            <a:off x="3510" y="1976"/>
            <a:ext cx="9144000" cy="5143500"/>
          </a:xfrm>
          <a:prstGeom prst="rect">
            <a:avLst/>
          </a:prstGeom>
        </p:spPr>
      </p:pic>
      <p:pic>
        <p:nvPicPr>
          <p:cNvPr id="2" name="Picture 1">
            <a:extLst>
              <a:ext uri="{FF2B5EF4-FFF2-40B4-BE49-F238E27FC236}">
                <a16:creationId xmlns:a16="http://schemas.microsoft.com/office/drawing/2014/main" id="{8238B2DE-9E6A-3579-DAD0-37EDFD6FF50E}"/>
              </a:ext>
            </a:extLst>
          </p:cNvPr>
          <p:cNvPicPr>
            <a:picLocks noChangeAspect="1"/>
          </p:cNvPicPr>
          <p:nvPr/>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GB"/>
              <a:t>Click to edit Master title style</a:t>
            </a:r>
            <a:endParaRPr lang="en-US"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17" name="Group 16">
            <a:extLst>
              <a:ext uri="{FF2B5EF4-FFF2-40B4-BE49-F238E27FC236}">
                <a16:creationId xmlns:a16="http://schemas.microsoft.com/office/drawing/2014/main" id="{A63C38C6-6403-C54D-FB5C-B8AD054A9798}"/>
              </a:ext>
            </a:extLst>
          </p:cNvPr>
          <p:cNvGrpSpPr/>
          <p:nvPr userDrawn="1"/>
        </p:nvGrpSpPr>
        <p:grpSpPr>
          <a:xfrm>
            <a:off x="536418" y="4785947"/>
            <a:ext cx="1005840" cy="274194"/>
            <a:chOff x="536418" y="4785947"/>
            <a:chExt cx="1005840" cy="274194"/>
          </a:xfrm>
          <a:solidFill>
            <a:schemeClr val="bg2"/>
          </a:solidFill>
        </p:grpSpPr>
        <p:grpSp>
          <p:nvGrpSpPr>
            <p:cNvPr id="18" name="Group 17">
              <a:extLst>
                <a:ext uri="{FF2B5EF4-FFF2-40B4-BE49-F238E27FC236}">
                  <a16:creationId xmlns:a16="http://schemas.microsoft.com/office/drawing/2014/main" id="{4AC0DB8E-6BCE-9830-E805-796C536E4712}"/>
                </a:ext>
              </a:extLst>
            </p:cNvPr>
            <p:cNvGrpSpPr/>
            <p:nvPr/>
          </p:nvGrpSpPr>
          <p:grpSpPr>
            <a:xfrm>
              <a:off x="536418" y="4930673"/>
              <a:ext cx="386220" cy="86649"/>
              <a:chOff x="2826390" y="-407669"/>
              <a:chExt cx="1216132" cy="272841"/>
            </a:xfrm>
            <a:grpFill/>
          </p:grpSpPr>
          <p:sp>
            <p:nvSpPr>
              <p:cNvPr id="26" name="Freeform 30">
                <a:extLst>
                  <a:ext uri="{FF2B5EF4-FFF2-40B4-BE49-F238E27FC236}">
                    <a16:creationId xmlns:a16="http://schemas.microsoft.com/office/drawing/2014/main" id="{8A6017E7-7B88-4CF1-F3E7-3E9B0943BE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32">
                <a:extLst>
                  <a:ext uri="{FF2B5EF4-FFF2-40B4-BE49-F238E27FC236}">
                    <a16:creationId xmlns:a16="http://schemas.microsoft.com/office/drawing/2014/main" id="{81C6D748-51B0-AD12-10E3-B0C0F3B1633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33">
                <a:extLst>
                  <a:ext uri="{FF2B5EF4-FFF2-40B4-BE49-F238E27FC236}">
                    <a16:creationId xmlns:a16="http://schemas.microsoft.com/office/drawing/2014/main" id="{B16BE914-E23D-A604-F2CC-94FAB20D1A4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34">
                <a:extLst>
                  <a:ext uri="{FF2B5EF4-FFF2-40B4-BE49-F238E27FC236}">
                    <a16:creationId xmlns:a16="http://schemas.microsoft.com/office/drawing/2014/main" id="{A699A6BF-9FB7-311F-8B76-E18E336681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35">
                <a:extLst>
                  <a:ext uri="{FF2B5EF4-FFF2-40B4-BE49-F238E27FC236}">
                    <a16:creationId xmlns:a16="http://schemas.microsoft.com/office/drawing/2014/main" id="{D9877F79-FAEF-87D0-2399-2923A3E03F5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2452F64B-F715-9346-BDA0-5DF1E441F3E4}"/>
                </a:ext>
              </a:extLst>
            </p:cNvPr>
            <p:cNvGrpSpPr/>
            <p:nvPr/>
          </p:nvGrpSpPr>
          <p:grpSpPr>
            <a:xfrm>
              <a:off x="968312" y="4785947"/>
              <a:ext cx="573946" cy="274194"/>
              <a:chOff x="4186345" y="-863385"/>
              <a:chExt cx="1807247" cy="863385"/>
            </a:xfrm>
            <a:grpFill/>
          </p:grpSpPr>
          <p:sp>
            <p:nvSpPr>
              <p:cNvPr id="21" name="Freeform 7">
                <a:extLst>
                  <a:ext uri="{FF2B5EF4-FFF2-40B4-BE49-F238E27FC236}">
                    <a16:creationId xmlns:a16="http://schemas.microsoft.com/office/drawing/2014/main" id="{0932E3A4-4114-FB35-397D-3E1E92167AB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11">
                <a:extLst>
                  <a:ext uri="{FF2B5EF4-FFF2-40B4-BE49-F238E27FC236}">
                    <a16:creationId xmlns:a16="http://schemas.microsoft.com/office/drawing/2014/main" id="{FFE17159-1810-DEB9-5CAB-4879A62594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14">
                <a:extLst>
                  <a:ext uri="{FF2B5EF4-FFF2-40B4-BE49-F238E27FC236}">
                    <a16:creationId xmlns:a16="http://schemas.microsoft.com/office/drawing/2014/main" id="{6ADF2823-C456-00DE-10E7-17F07192263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15">
                <a:extLst>
                  <a:ext uri="{FF2B5EF4-FFF2-40B4-BE49-F238E27FC236}">
                    <a16:creationId xmlns:a16="http://schemas.microsoft.com/office/drawing/2014/main" id="{3BF8DA41-339C-ECBF-EAE1-E32C3E46280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18">
                <a:extLst>
                  <a:ext uri="{FF2B5EF4-FFF2-40B4-BE49-F238E27FC236}">
                    <a16:creationId xmlns:a16="http://schemas.microsoft.com/office/drawing/2014/main" id="{95EE2268-3F07-0154-93AC-1F509D493B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8" name="Rectangle 4">
            <a:extLst>
              <a:ext uri="{FF2B5EF4-FFF2-40B4-BE49-F238E27FC236}">
                <a16:creationId xmlns:a16="http://schemas.microsoft.com/office/drawing/2014/main" id="{B5CB5EE8-6792-3CAC-5A70-57C87134483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AEC6CC8-441A-45D2-7BE2-C1C3212D6E8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dirty="0"/>
              <a:t>DEVNET-1704</a:t>
            </a:r>
          </a:p>
        </p:txBody>
      </p:sp>
    </p:spTree>
    <p:extLst>
      <p:ext uri="{BB962C8B-B14F-4D97-AF65-F5344CB8AC3E}">
        <p14:creationId xmlns:p14="http://schemas.microsoft.com/office/powerpoint/2010/main" val="1487240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dirty="0"/>
              <a:t>Click icon to add table</a:t>
            </a:r>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EE77A265-390F-9A43-8276-EE5B30AEA449}"/>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293CE7A4-D40C-E24B-7CF0-B06DEF3670E5}"/>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2675488E-348E-69CB-80FE-B1E37358D964}"/>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1814C189-D539-7573-F068-CA2CC36516D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4">
                <a:extLst>
                  <a:ext uri="{FF2B5EF4-FFF2-40B4-BE49-F238E27FC236}">
                    <a16:creationId xmlns:a16="http://schemas.microsoft.com/office/drawing/2014/main" id="{598C1D41-20D3-1A1E-31FA-D303791382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5">
                <a:extLst>
                  <a:ext uri="{FF2B5EF4-FFF2-40B4-BE49-F238E27FC236}">
                    <a16:creationId xmlns:a16="http://schemas.microsoft.com/office/drawing/2014/main" id="{A98A1CC4-E6BF-E251-4466-27BA7ABAE25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6">
                <a:extLst>
                  <a:ext uri="{FF2B5EF4-FFF2-40B4-BE49-F238E27FC236}">
                    <a16:creationId xmlns:a16="http://schemas.microsoft.com/office/drawing/2014/main" id="{E69E7CC4-2EBE-9471-D159-32CE88205EB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7">
                <a:extLst>
                  <a:ext uri="{FF2B5EF4-FFF2-40B4-BE49-F238E27FC236}">
                    <a16:creationId xmlns:a16="http://schemas.microsoft.com/office/drawing/2014/main" id="{33D6EEC9-6B3E-312C-E3CD-633ABD8F20A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1963B4B4-2F5E-DED6-327C-AFA7C4D50878}"/>
                </a:ext>
              </a:extLst>
            </p:cNvPr>
            <p:cNvGrpSpPr/>
            <p:nvPr/>
          </p:nvGrpSpPr>
          <p:grpSpPr>
            <a:xfrm>
              <a:off x="968312" y="4785947"/>
              <a:ext cx="573946" cy="274194"/>
              <a:chOff x="4186345" y="-863385"/>
              <a:chExt cx="1807247" cy="863385"/>
            </a:xfrm>
            <a:solidFill>
              <a:schemeClr val="accent1"/>
            </a:solidFill>
          </p:grpSpPr>
          <p:sp>
            <p:nvSpPr>
              <p:cNvPr id="9" name="Freeform 17">
                <a:extLst>
                  <a:ext uri="{FF2B5EF4-FFF2-40B4-BE49-F238E27FC236}">
                    <a16:creationId xmlns:a16="http://schemas.microsoft.com/office/drawing/2014/main" id="{DF1E901A-AB2E-48CC-9BAA-12B84AD5A8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18">
                <a:extLst>
                  <a:ext uri="{FF2B5EF4-FFF2-40B4-BE49-F238E27FC236}">
                    <a16:creationId xmlns:a16="http://schemas.microsoft.com/office/drawing/2014/main" id="{56909C7D-729E-5ED2-4913-3C814767CB0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19">
                <a:extLst>
                  <a:ext uri="{FF2B5EF4-FFF2-40B4-BE49-F238E27FC236}">
                    <a16:creationId xmlns:a16="http://schemas.microsoft.com/office/drawing/2014/main" id="{AD047C71-474A-123E-467B-A99ED184BED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0">
                <a:extLst>
                  <a:ext uri="{FF2B5EF4-FFF2-40B4-BE49-F238E27FC236}">
                    <a16:creationId xmlns:a16="http://schemas.microsoft.com/office/drawing/2014/main" id="{ED23AEC8-EF4D-C5B2-4AA3-A92A91F51AB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21">
                <a:extLst>
                  <a:ext uri="{FF2B5EF4-FFF2-40B4-BE49-F238E27FC236}">
                    <a16:creationId xmlns:a16="http://schemas.microsoft.com/office/drawing/2014/main" id="{5EE119E1-4E2C-FCA5-FAD1-2E3D449632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9BADBFC1-CEDC-99FF-C58B-75008471B51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D3330EBB-43B3-F23F-0655-BB87BD0C269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19461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dirty="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GB"/>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489D8C8-314C-3B4F-9ED4-A111061B16A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37E52D2D-F66F-3DA5-211F-FB3A4DB5E764}"/>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ACFE925A-8CBA-FA1A-2EB8-6A5E890BA1F1}"/>
                </a:ext>
              </a:extLst>
            </p:cNvPr>
            <p:cNvGrpSpPr/>
            <p:nvPr/>
          </p:nvGrpSpPr>
          <p:grpSpPr>
            <a:xfrm>
              <a:off x="536418" y="4930673"/>
              <a:ext cx="386220" cy="86649"/>
              <a:chOff x="2826390" y="-407669"/>
              <a:chExt cx="1216132" cy="272841"/>
            </a:xfrm>
            <a:solidFill>
              <a:schemeClr val="bg1"/>
            </a:solidFill>
          </p:grpSpPr>
          <p:sp>
            <p:nvSpPr>
              <p:cNvPr id="32" name="Freeform 21">
                <a:extLst>
                  <a:ext uri="{FF2B5EF4-FFF2-40B4-BE49-F238E27FC236}">
                    <a16:creationId xmlns:a16="http://schemas.microsoft.com/office/drawing/2014/main" id="{37C541F3-BBD1-C92F-6CFC-883D36B388F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15424D27-A1BD-45E1-53F5-3D79E0696B9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AAA86757-301E-2D6D-CAD4-37BAFA8ECF0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5">
                <a:extLst>
                  <a:ext uri="{FF2B5EF4-FFF2-40B4-BE49-F238E27FC236}">
                    <a16:creationId xmlns:a16="http://schemas.microsoft.com/office/drawing/2014/main" id="{910FDAD7-15E9-B785-0577-3E29829C59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6">
                <a:extLst>
                  <a:ext uri="{FF2B5EF4-FFF2-40B4-BE49-F238E27FC236}">
                    <a16:creationId xmlns:a16="http://schemas.microsoft.com/office/drawing/2014/main" id="{38B64C4B-E7C1-1A3E-DC36-EDAAA2955F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BC8A48C5-9D2D-BAE0-BB50-0129F26C79CB}"/>
                </a:ext>
              </a:extLst>
            </p:cNvPr>
            <p:cNvGrpSpPr/>
            <p:nvPr/>
          </p:nvGrpSpPr>
          <p:grpSpPr>
            <a:xfrm>
              <a:off x="968312" y="4785947"/>
              <a:ext cx="573946" cy="274194"/>
              <a:chOff x="4186345" y="-863385"/>
              <a:chExt cx="1807247" cy="863385"/>
            </a:xfrm>
            <a:solidFill>
              <a:schemeClr val="accent1"/>
            </a:solidFill>
          </p:grpSpPr>
          <p:sp>
            <p:nvSpPr>
              <p:cNvPr id="14" name="Freeform 16">
                <a:extLst>
                  <a:ext uri="{FF2B5EF4-FFF2-40B4-BE49-F238E27FC236}">
                    <a16:creationId xmlns:a16="http://schemas.microsoft.com/office/drawing/2014/main" id="{0AF3F85C-A231-80D2-D372-01335255B8A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BEDE3711-55AC-7D0D-928E-ED3CBE2F11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C239AB46-04DD-1A02-BC4B-1FDE14D27F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19">
                <a:extLst>
                  <a:ext uri="{FF2B5EF4-FFF2-40B4-BE49-F238E27FC236}">
                    <a16:creationId xmlns:a16="http://schemas.microsoft.com/office/drawing/2014/main" id="{F62D9190-CB81-822C-611F-8C11BD64672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20">
                <a:extLst>
                  <a:ext uri="{FF2B5EF4-FFF2-40B4-BE49-F238E27FC236}">
                    <a16:creationId xmlns:a16="http://schemas.microsoft.com/office/drawing/2014/main" id="{89A2D3FB-A7D2-ACFA-F9D3-8090D0F0EAD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F892179E-5CBC-1B61-93ED-78E9D01CE0F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753FD2A-6FA3-C557-FD13-3659D71D9A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53861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GB" noProof="0" dirty="0"/>
              <a:t>Click icon to add media</a:t>
            </a:r>
            <a:endParaRPr lang="en-US" noProof="0" dirty="0"/>
          </a:p>
        </p:txBody>
      </p:sp>
      <p:grpSp>
        <p:nvGrpSpPr>
          <p:cNvPr id="27" name="Group 26">
            <a:extLst>
              <a:ext uri="{FF2B5EF4-FFF2-40B4-BE49-F238E27FC236}">
                <a16:creationId xmlns:a16="http://schemas.microsoft.com/office/drawing/2014/main" id="{BE566E25-AAF5-6D48-80C7-F952EA8D3CBB}"/>
              </a:ext>
            </a:extLst>
          </p:cNvPr>
          <p:cNvGrpSpPr/>
          <p:nvPr/>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F938E1B0-8A70-1CA8-E91A-2B30208D76C5}"/>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47CD86D-A1A1-D435-2B2F-F8A63FE6FE21}"/>
                </a:ext>
              </a:extLst>
            </p:cNvPr>
            <p:cNvGrpSpPr/>
            <p:nvPr/>
          </p:nvGrpSpPr>
          <p:grpSpPr>
            <a:xfrm>
              <a:off x="536418" y="4930673"/>
              <a:ext cx="386220" cy="86649"/>
              <a:chOff x="2826390" y="-407669"/>
              <a:chExt cx="1216132" cy="272841"/>
            </a:xfrm>
            <a:solidFill>
              <a:schemeClr val="bg1"/>
            </a:solidFill>
          </p:grpSpPr>
          <p:sp>
            <p:nvSpPr>
              <p:cNvPr id="16" name="Freeform 34">
                <a:extLst>
                  <a:ext uri="{FF2B5EF4-FFF2-40B4-BE49-F238E27FC236}">
                    <a16:creationId xmlns:a16="http://schemas.microsoft.com/office/drawing/2014/main" id="{7FF0A6F2-59E5-4E38-8DB4-71ADC7E13CF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7" name="Freeform 35">
                <a:extLst>
                  <a:ext uri="{FF2B5EF4-FFF2-40B4-BE49-F238E27FC236}">
                    <a16:creationId xmlns:a16="http://schemas.microsoft.com/office/drawing/2014/main" id="{4E1CD463-0FCE-5314-BE0B-AD21A58F2E7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18" name="Freeform 36">
                <a:extLst>
                  <a:ext uri="{FF2B5EF4-FFF2-40B4-BE49-F238E27FC236}">
                    <a16:creationId xmlns:a16="http://schemas.microsoft.com/office/drawing/2014/main" id="{F8FE74CD-A96C-367F-64D5-1A9AD73B811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19" name="Freeform 37">
                <a:extLst>
                  <a:ext uri="{FF2B5EF4-FFF2-40B4-BE49-F238E27FC236}">
                    <a16:creationId xmlns:a16="http://schemas.microsoft.com/office/drawing/2014/main" id="{B18149AD-EF4E-CFD8-CC9A-75A8EC2E0C4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0" name="Freeform 38">
                <a:extLst>
                  <a:ext uri="{FF2B5EF4-FFF2-40B4-BE49-F238E27FC236}">
                    <a16:creationId xmlns:a16="http://schemas.microsoft.com/office/drawing/2014/main" id="{2F2E9BBC-6899-C4C2-9820-22CE713350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68CC5FBA-9264-1E8D-1FEA-1ACDA3F51F21}"/>
                </a:ext>
              </a:extLst>
            </p:cNvPr>
            <p:cNvGrpSpPr/>
            <p:nvPr/>
          </p:nvGrpSpPr>
          <p:grpSpPr>
            <a:xfrm>
              <a:off x="968312" y="4785947"/>
              <a:ext cx="573946" cy="274194"/>
              <a:chOff x="4186345" y="-863385"/>
              <a:chExt cx="1807247" cy="863385"/>
            </a:xfrm>
            <a:solidFill>
              <a:schemeClr val="accent1"/>
            </a:solidFill>
          </p:grpSpPr>
          <p:sp>
            <p:nvSpPr>
              <p:cNvPr id="7" name="Freeform 29">
                <a:extLst>
                  <a:ext uri="{FF2B5EF4-FFF2-40B4-BE49-F238E27FC236}">
                    <a16:creationId xmlns:a16="http://schemas.microsoft.com/office/drawing/2014/main" id="{83910A64-95F7-EDC2-1067-EECB5382210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9" name="Freeform 30">
                <a:extLst>
                  <a:ext uri="{FF2B5EF4-FFF2-40B4-BE49-F238E27FC236}">
                    <a16:creationId xmlns:a16="http://schemas.microsoft.com/office/drawing/2014/main" id="{0130933B-FCB2-3EA9-A3FB-B729B5FF664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3" name="Freeform 31">
                <a:extLst>
                  <a:ext uri="{FF2B5EF4-FFF2-40B4-BE49-F238E27FC236}">
                    <a16:creationId xmlns:a16="http://schemas.microsoft.com/office/drawing/2014/main" id="{73FA8D65-74EB-589B-891E-7957E25E7D0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4" name="Freeform 32">
                <a:extLst>
                  <a:ext uri="{FF2B5EF4-FFF2-40B4-BE49-F238E27FC236}">
                    <a16:creationId xmlns:a16="http://schemas.microsoft.com/office/drawing/2014/main" id="{CE29D1C2-D45B-32B3-E987-0AED3F7E9B9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5" name="Freeform 33">
                <a:extLst>
                  <a:ext uri="{FF2B5EF4-FFF2-40B4-BE49-F238E27FC236}">
                    <a16:creationId xmlns:a16="http://schemas.microsoft.com/office/drawing/2014/main" id="{14F6EEEC-30ED-E292-DFE4-C971455990F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1" name="Rectangle 4">
            <a:extLst>
              <a:ext uri="{FF2B5EF4-FFF2-40B4-BE49-F238E27FC236}">
                <a16:creationId xmlns:a16="http://schemas.microsoft.com/office/drawing/2014/main" id="{50D72148-D99C-CEC8-E98E-C42953ECC787}"/>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B455622A-4D1C-E491-566A-1AF5645019E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96196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r>
              <a:rPr lang="en-GB" noProof="0" dirty="0"/>
              <a:t>Click icon to add media</a:t>
            </a:r>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D559B417-61C4-D44E-8C53-A1B4641E9F02}"/>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CBD44B70-4DF4-8987-489F-D22383D60147}"/>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55FF8515-42F1-39A7-9AD2-555784D699D8}"/>
                </a:ext>
              </a:extLst>
            </p:cNvPr>
            <p:cNvGrpSpPr/>
            <p:nvPr/>
          </p:nvGrpSpPr>
          <p:grpSpPr>
            <a:xfrm>
              <a:off x="536418" y="4930673"/>
              <a:ext cx="386220" cy="86649"/>
              <a:chOff x="2826390" y="-407669"/>
              <a:chExt cx="1216132" cy="272841"/>
            </a:xfrm>
            <a:solidFill>
              <a:schemeClr val="bg1"/>
            </a:solidFill>
          </p:grpSpPr>
          <p:sp>
            <p:nvSpPr>
              <p:cNvPr id="30" name="Freeform 19">
                <a:extLst>
                  <a:ext uri="{FF2B5EF4-FFF2-40B4-BE49-F238E27FC236}">
                    <a16:creationId xmlns:a16="http://schemas.microsoft.com/office/drawing/2014/main" id="{F77182D4-6119-8198-5E62-BB441F183D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1" name="Freeform 20">
                <a:extLst>
                  <a:ext uri="{FF2B5EF4-FFF2-40B4-BE49-F238E27FC236}">
                    <a16:creationId xmlns:a16="http://schemas.microsoft.com/office/drawing/2014/main" id="{D57DF496-6C10-5006-06B1-D8E472AC02A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2" name="Freeform 21">
                <a:extLst>
                  <a:ext uri="{FF2B5EF4-FFF2-40B4-BE49-F238E27FC236}">
                    <a16:creationId xmlns:a16="http://schemas.microsoft.com/office/drawing/2014/main" id="{AA71FC9E-490A-0423-8CEA-3BBC3728826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096E8B08-FEDD-D9D3-95BB-953E8072D5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4" name="Freeform 24">
                <a:extLst>
                  <a:ext uri="{FF2B5EF4-FFF2-40B4-BE49-F238E27FC236}">
                    <a16:creationId xmlns:a16="http://schemas.microsoft.com/office/drawing/2014/main" id="{3FBE0C7D-A8F9-1CAD-B0EE-0D33A754624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4E348B33-2385-35D7-441B-B8A83C4E1E6C}"/>
                </a:ext>
              </a:extLst>
            </p:cNvPr>
            <p:cNvGrpSpPr/>
            <p:nvPr/>
          </p:nvGrpSpPr>
          <p:grpSpPr>
            <a:xfrm>
              <a:off x="968312" y="4785947"/>
              <a:ext cx="573946" cy="274194"/>
              <a:chOff x="4186345" y="-863385"/>
              <a:chExt cx="1807247" cy="863385"/>
            </a:xfrm>
            <a:solidFill>
              <a:schemeClr val="accent1"/>
            </a:solidFill>
          </p:grpSpPr>
          <p:sp>
            <p:nvSpPr>
              <p:cNvPr id="12" name="Freeform 14">
                <a:extLst>
                  <a:ext uri="{FF2B5EF4-FFF2-40B4-BE49-F238E27FC236}">
                    <a16:creationId xmlns:a16="http://schemas.microsoft.com/office/drawing/2014/main" id="{E2D2FA5A-85B9-6E23-DE17-30E0CCD40D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6" name="Freeform 15">
                <a:extLst>
                  <a:ext uri="{FF2B5EF4-FFF2-40B4-BE49-F238E27FC236}">
                    <a16:creationId xmlns:a16="http://schemas.microsoft.com/office/drawing/2014/main" id="{1E5C63FF-F5D8-6403-7ECD-ECD9FC1A5AF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11204C11-5156-B4B7-AB30-CFE24C3B0E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77E7D165-4457-5C88-BAB7-1C9AA03D785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45DF32E5-1358-AB18-1B28-D42707A6BFA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0921C30B-A133-3818-E16A-3C40F818187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95B346B0-EEBA-79DC-C5DD-919DE66B30E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23622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9" name="Rectangle 8">
            <a:extLst>
              <a:ext uri="{FF2B5EF4-FFF2-40B4-BE49-F238E27FC236}">
                <a16:creationId xmlns:a16="http://schemas.microsoft.com/office/drawing/2014/main" id="{3D9FD937-2CE7-8515-E8BC-DD8A2BB347E0}"/>
              </a:ext>
            </a:extLst>
          </p:cNvPr>
          <p:cNvSpPr/>
          <p:nvPr userDrawn="1"/>
        </p:nvSpPr>
        <p:spPr>
          <a:xfrm>
            <a:off x="0" y="3594459"/>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36" name="Rectangle 4">
            <a:extLst>
              <a:ext uri="{FF2B5EF4-FFF2-40B4-BE49-F238E27FC236}">
                <a16:creationId xmlns:a16="http://schemas.microsoft.com/office/drawing/2014/main" id="{F612B78F-D11A-AF0B-0C0C-EE8F0DF76B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GB" dirty="0"/>
              <a:t>Click to edit Master text styles</a:t>
            </a:r>
          </a:p>
        </p:txBody>
      </p:sp>
      <p:grpSp>
        <p:nvGrpSpPr>
          <p:cNvPr id="46" name="Group 45">
            <a:extLst>
              <a:ext uri="{FF2B5EF4-FFF2-40B4-BE49-F238E27FC236}">
                <a16:creationId xmlns:a16="http://schemas.microsoft.com/office/drawing/2014/main" id="{96D3216C-32A4-1A45-C9A7-FF8CD20022B6}"/>
              </a:ext>
            </a:extLst>
          </p:cNvPr>
          <p:cNvGrpSpPr/>
          <p:nvPr userDrawn="1"/>
        </p:nvGrpSpPr>
        <p:grpSpPr>
          <a:xfrm>
            <a:off x="536418" y="4785947"/>
            <a:ext cx="1005840" cy="274194"/>
            <a:chOff x="536418" y="4785947"/>
            <a:chExt cx="1005840" cy="274194"/>
          </a:xfrm>
        </p:grpSpPr>
        <p:grpSp>
          <p:nvGrpSpPr>
            <p:cNvPr id="47" name="Group 46">
              <a:extLst>
                <a:ext uri="{FF2B5EF4-FFF2-40B4-BE49-F238E27FC236}">
                  <a16:creationId xmlns:a16="http://schemas.microsoft.com/office/drawing/2014/main" id="{66E89640-2911-C383-039B-EE1EC592FD2F}"/>
                </a:ext>
              </a:extLst>
            </p:cNvPr>
            <p:cNvGrpSpPr/>
            <p:nvPr/>
          </p:nvGrpSpPr>
          <p:grpSpPr>
            <a:xfrm>
              <a:off x="536418" y="4930673"/>
              <a:ext cx="386220" cy="86649"/>
              <a:chOff x="2826390" y="-407669"/>
              <a:chExt cx="1216132" cy="272841"/>
            </a:xfrm>
            <a:solidFill>
              <a:schemeClr val="bg1"/>
            </a:solidFill>
          </p:grpSpPr>
          <p:sp>
            <p:nvSpPr>
              <p:cNvPr id="54" name="Freeform 53">
                <a:extLst>
                  <a:ext uri="{FF2B5EF4-FFF2-40B4-BE49-F238E27FC236}">
                    <a16:creationId xmlns:a16="http://schemas.microsoft.com/office/drawing/2014/main" id="{47F748EF-614C-1FDA-0BEB-73D5C3DD856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55" name="Freeform 54">
                <a:extLst>
                  <a:ext uri="{FF2B5EF4-FFF2-40B4-BE49-F238E27FC236}">
                    <a16:creationId xmlns:a16="http://schemas.microsoft.com/office/drawing/2014/main" id="{AEAF2D0E-FD29-1983-FB26-47665EBCD55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56" name="Freeform 55">
                <a:extLst>
                  <a:ext uri="{FF2B5EF4-FFF2-40B4-BE49-F238E27FC236}">
                    <a16:creationId xmlns:a16="http://schemas.microsoft.com/office/drawing/2014/main" id="{C171FBE6-8C8F-BF14-C1E4-1F6DAF717A5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57" name="Freeform 56">
                <a:extLst>
                  <a:ext uri="{FF2B5EF4-FFF2-40B4-BE49-F238E27FC236}">
                    <a16:creationId xmlns:a16="http://schemas.microsoft.com/office/drawing/2014/main" id="{E630DFF5-F709-5984-89C8-E8B031F92D2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58" name="Freeform 57">
                <a:extLst>
                  <a:ext uri="{FF2B5EF4-FFF2-40B4-BE49-F238E27FC236}">
                    <a16:creationId xmlns:a16="http://schemas.microsoft.com/office/drawing/2014/main" id="{B7BD9415-64F3-0662-C792-EBB2000CE91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3137763C-876F-791F-F7DF-1BEAD69A5839}"/>
                </a:ext>
              </a:extLst>
            </p:cNvPr>
            <p:cNvGrpSpPr/>
            <p:nvPr/>
          </p:nvGrpSpPr>
          <p:grpSpPr>
            <a:xfrm>
              <a:off x="968312" y="4785947"/>
              <a:ext cx="573946" cy="274194"/>
              <a:chOff x="4186345" y="-863385"/>
              <a:chExt cx="1807247" cy="863385"/>
            </a:xfrm>
            <a:solidFill>
              <a:schemeClr val="accent1"/>
            </a:solidFill>
          </p:grpSpPr>
          <p:sp>
            <p:nvSpPr>
              <p:cNvPr id="49" name="Freeform 48">
                <a:extLst>
                  <a:ext uri="{FF2B5EF4-FFF2-40B4-BE49-F238E27FC236}">
                    <a16:creationId xmlns:a16="http://schemas.microsoft.com/office/drawing/2014/main" id="{C07D05F6-B4AD-93A3-CFFC-159BA9C5E5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50" name="Freeform 49">
                <a:extLst>
                  <a:ext uri="{FF2B5EF4-FFF2-40B4-BE49-F238E27FC236}">
                    <a16:creationId xmlns:a16="http://schemas.microsoft.com/office/drawing/2014/main" id="{E2FFA1B2-5A08-FEC2-12D8-FE11ABD0E4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51" name="Freeform 50">
                <a:extLst>
                  <a:ext uri="{FF2B5EF4-FFF2-40B4-BE49-F238E27FC236}">
                    <a16:creationId xmlns:a16="http://schemas.microsoft.com/office/drawing/2014/main" id="{CE9FC0DF-B37D-141C-91D9-9A07740F707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52" name="Freeform 51">
                <a:extLst>
                  <a:ext uri="{FF2B5EF4-FFF2-40B4-BE49-F238E27FC236}">
                    <a16:creationId xmlns:a16="http://schemas.microsoft.com/office/drawing/2014/main" id="{933288DB-52A6-CC08-E2B7-C1F970A4447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53" name="Freeform 52">
                <a:extLst>
                  <a:ext uri="{FF2B5EF4-FFF2-40B4-BE49-F238E27FC236}">
                    <a16:creationId xmlns:a16="http://schemas.microsoft.com/office/drawing/2014/main" id="{454407C8-5C1F-E67A-8D36-C4816029B19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59" name="Group 58">
            <a:extLst>
              <a:ext uri="{FF2B5EF4-FFF2-40B4-BE49-F238E27FC236}">
                <a16:creationId xmlns:a16="http://schemas.microsoft.com/office/drawing/2014/main" id="{956BF4FC-623A-51E7-F260-A7001AF4168C}"/>
              </a:ext>
            </a:extLst>
          </p:cNvPr>
          <p:cNvGrpSpPr/>
          <p:nvPr userDrawn="1"/>
        </p:nvGrpSpPr>
        <p:grpSpPr>
          <a:xfrm>
            <a:off x="536418" y="4785947"/>
            <a:ext cx="1005840" cy="274194"/>
            <a:chOff x="536418" y="4785947"/>
            <a:chExt cx="1005840" cy="274194"/>
          </a:xfrm>
        </p:grpSpPr>
        <p:grpSp>
          <p:nvGrpSpPr>
            <p:cNvPr id="60" name="Group 59">
              <a:extLst>
                <a:ext uri="{FF2B5EF4-FFF2-40B4-BE49-F238E27FC236}">
                  <a16:creationId xmlns:a16="http://schemas.microsoft.com/office/drawing/2014/main" id="{9145E410-0575-EFF4-F3BC-054085BD30B4}"/>
                </a:ext>
              </a:extLst>
            </p:cNvPr>
            <p:cNvGrpSpPr/>
            <p:nvPr/>
          </p:nvGrpSpPr>
          <p:grpSpPr>
            <a:xfrm>
              <a:off x="536418" y="4930673"/>
              <a:ext cx="386220" cy="86649"/>
              <a:chOff x="2826390" y="-407669"/>
              <a:chExt cx="1216132" cy="272841"/>
            </a:xfrm>
            <a:solidFill>
              <a:schemeClr val="bg1"/>
            </a:solidFill>
          </p:grpSpPr>
          <p:sp>
            <p:nvSpPr>
              <p:cNvPr id="67" name="Freeform 19">
                <a:extLst>
                  <a:ext uri="{FF2B5EF4-FFF2-40B4-BE49-F238E27FC236}">
                    <a16:creationId xmlns:a16="http://schemas.microsoft.com/office/drawing/2014/main" id="{44143FAA-FE67-2A19-093B-CD92B8C1EC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8" name="Freeform 20">
                <a:extLst>
                  <a:ext uri="{FF2B5EF4-FFF2-40B4-BE49-F238E27FC236}">
                    <a16:creationId xmlns:a16="http://schemas.microsoft.com/office/drawing/2014/main" id="{60712B30-78A1-7E7E-3B09-FCC4A35B21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9" name="Freeform 21">
                <a:extLst>
                  <a:ext uri="{FF2B5EF4-FFF2-40B4-BE49-F238E27FC236}">
                    <a16:creationId xmlns:a16="http://schemas.microsoft.com/office/drawing/2014/main" id="{0F7180C2-6B9C-48D1-E734-1B15ABF774E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70" name="Freeform 22">
                <a:extLst>
                  <a:ext uri="{FF2B5EF4-FFF2-40B4-BE49-F238E27FC236}">
                    <a16:creationId xmlns:a16="http://schemas.microsoft.com/office/drawing/2014/main" id="{20829FF5-20E7-F0D8-7D08-46ADFA9AF8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1" name="Freeform 24">
                <a:extLst>
                  <a:ext uri="{FF2B5EF4-FFF2-40B4-BE49-F238E27FC236}">
                    <a16:creationId xmlns:a16="http://schemas.microsoft.com/office/drawing/2014/main" id="{003B30BB-6DF4-946B-4469-26CC2981344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1" name="Group 60">
              <a:extLst>
                <a:ext uri="{FF2B5EF4-FFF2-40B4-BE49-F238E27FC236}">
                  <a16:creationId xmlns:a16="http://schemas.microsoft.com/office/drawing/2014/main" id="{861BDF73-DF67-A2C0-6D39-DBDA186D79A1}"/>
                </a:ext>
              </a:extLst>
            </p:cNvPr>
            <p:cNvGrpSpPr/>
            <p:nvPr/>
          </p:nvGrpSpPr>
          <p:grpSpPr>
            <a:xfrm>
              <a:off x="968312" y="4785947"/>
              <a:ext cx="573946" cy="274194"/>
              <a:chOff x="4186345" y="-863385"/>
              <a:chExt cx="1807247" cy="863385"/>
            </a:xfrm>
            <a:solidFill>
              <a:schemeClr val="accent1"/>
            </a:solidFill>
          </p:grpSpPr>
          <p:sp>
            <p:nvSpPr>
              <p:cNvPr id="62" name="Freeform 14">
                <a:extLst>
                  <a:ext uri="{FF2B5EF4-FFF2-40B4-BE49-F238E27FC236}">
                    <a16:creationId xmlns:a16="http://schemas.microsoft.com/office/drawing/2014/main" id="{B541B3A5-4A37-FC02-8067-46952FB5C0D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3" name="Freeform 15">
                <a:extLst>
                  <a:ext uri="{FF2B5EF4-FFF2-40B4-BE49-F238E27FC236}">
                    <a16:creationId xmlns:a16="http://schemas.microsoft.com/office/drawing/2014/main" id="{50AC2B3C-4511-7B5D-C90D-45887060983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4" name="Freeform 16">
                <a:extLst>
                  <a:ext uri="{FF2B5EF4-FFF2-40B4-BE49-F238E27FC236}">
                    <a16:creationId xmlns:a16="http://schemas.microsoft.com/office/drawing/2014/main" id="{5D903879-9AD4-0EA8-A02F-E6263BC04F8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5" name="Freeform 17">
                <a:extLst>
                  <a:ext uri="{FF2B5EF4-FFF2-40B4-BE49-F238E27FC236}">
                    <a16:creationId xmlns:a16="http://schemas.microsoft.com/office/drawing/2014/main" id="{1B001FFE-129C-5817-2E9C-E4DE56058E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6" name="Freeform 18">
                <a:extLst>
                  <a:ext uri="{FF2B5EF4-FFF2-40B4-BE49-F238E27FC236}">
                    <a16:creationId xmlns:a16="http://schemas.microsoft.com/office/drawing/2014/main" id="{B09536B3-5CF3-3BD6-2F95-D90BF0BA03D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 name="Footer Placeholder 2">
            <a:extLst>
              <a:ext uri="{FF2B5EF4-FFF2-40B4-BE49-F238E27FC236}">
                <a16:creationId xmlns:a16="http://schemas.microsoft.com/office/drawing/2014/main" id="{81F90464-D8A0-D2AA-A286-01EAD255F48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52250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449AAC8-CD49-FF41-BB58-567E2F4D4DF5}"/>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6" name="Group 5">
            <a:extLst>
              <a:ext uri="{FF2B5EF4-FFF2-40B4-BE49-F238E27FC236}">
                <a16:creationId xmlns:a16="http://schemas.microsoft.com/office/drawing/2014/main" id="{0672EDF8-5B23-01B6-D3DD-60AC6632CD98}"/>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5028D-2709-A784-E77B-D8F7B2551924}"/>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75F0CEC2-B9AC-EA4C-265E-708E95F15F7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1">
                <a:extLst>
                  <a:ext uri="{FF2B5EF4-FFF2-40B4-BE49-F238E27FC236}">
                    <a16:creationId xmlns:a16="http://schemas.microsoft.com/office/drawing/2014/main" id="{BA3FC593-0AB4-87F7-D546-26023C1E250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F5F0AEB0-1DC3-173C-3401-C35C32F1454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3">
                <a:extLst>
                  <a:ext uri="{FF2B5EF4-FFF2-40B4-BE49-F238E27FC236}">
                    <a16:creationId xmlns:a16="http://schemas.microsoft.com/office/drawing/2014/main" id="{7AB405FF-9A0A-2D35-B058-C6D87BDF0E6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4">
                <a:extLst>
                  <a:ext uri="{FF2B5EF4-FFF2-40B4-BE49-F238E27FC236}">
                    <a16:creationId xmlns:a16="http://schemas.microsoft.com/office/drawing/2014/main" id="{734A5417-F084-C356-4B57-8BACB02FC91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033636C2-4D64-F82D-EE2C-7B082747CEEB}"/>
                </a:ext>
              </a:extLst>
            </p:cNvPr>
            <p:cNvGrpSpPr/>
            <p:nvPr/>
          </p:nvGrpSpPr>
          <p:grpSpPr>
            <a:xfrm>
              <a:off x="968312" y="4785947"/>
              <a:ext cx="573946" cy="274194"/>
              <a:chOff x="4186345" y="-863385"/>
              <a:chExt cx="1807247" cy="863385"/>
            </a:xfrm>
            <a:solidFill>
              <a:schemeClr val="accent1"/>
            </a:solidFill>
          </p:grpSpPr>
          <p:sp>
            <p:nvSpPr>
              <p:cNvPr id="26" name="Freeform 15">
                <a:extLst>
                  <a:ext uri="{FF2B5EF4-FFF2-40B4-BE49-F238E27FC236}">
                    <a16:creationId xmlns:a16="http://schemas.microsoft.com/office/drawing/2014/main" id="{D60750B8-6BCF-9480-5481-E9DB32BF9F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C70C70AB-14B9-A714-5E0B-F4595189D0A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943C74F6-586E-D151-D668-55F0845C82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BC93410A-FEC8-CE3B-EC27-0DC2C45DDF0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9">
                <a:extLst>
                  <a:ext uri="{FF2B5EF4-FFF2-40B4-BE49-F238E27FC236}">
                    <a16:creationId xmlns:a16="http://schemas.microsoft.com/office/drawing/2014/main" id="{4191CCA0-156F-B9D1-3C68-D5381706604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C10F3F53-BB6E-7B57-64FE-0AF15FE51BF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6BFD69EB-5768-B5B1-DA3E-3BB232967DB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6901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499312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12E6FD14-0130-0E5D-4CAD-CCAE4BFD2E2E}"/>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491327A-7657-0030-CDD6-AF234C75D20F}"/>
                </a:ext>
              </a:extLst>
            </p:cNvPr>
            <p:cNvGrpSpPr/>
            <p:nvPr/>
          </p:nvGrpSpPr>
          <p:grpSpPr>
            <a:xfrm>
              <a:off x="536418" y="4930673"/>
              <a:ext cx="386220" cy="86649"/>
              <a:chOff x="2826390" y="-407669"/>
              <a:chExt cx="1216132" cy="272841"/>
            </a:xfrm>
            <a:solidFill>
              <a:schemeClr val="bg1"/>
            </a:solidFill>
          </p:grpSpPr>
          <p:sp>
            <p:nvSpPr>
              <p:cNvPr id="28" name="Freeform 19">
                <a:extLst>
                  <a:ext uri="{FF2B5EF4-FFF2-40B4-BE49-F238E27FC236}">
                    <a16:creationId xmlns:a16="http://schemas.microsoft.com/office/drawing/2014/main" id="{B0854458-E844-4535-9A65-EE92AC90E1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9" name="Freeform 20">
                <a:extLst>
                  <a:ext uri="{FF2B5EF4-FFF2-40B4-BE49-F238E27FC236}">
                    <a16:creationId xmlns:a16="http://schemas.microsoft.com/office/drawing/2014/main" id="{1E4CA3EC-2C2A-4E4F-CFE9-322C67DA271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0" name="Freeform 21">
                <a:extLst>
                  <a:ext uri="{FF2B5EF4-FFF2-40B4-BE49-F238E27FC236}">
                    <a16:creationId xmlns:a16="http://schemas.microsoft.com/office/drawing/2014/main" id="{55ABC284-2785-FC52-B458-260330275E6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1" name="Freeform 22">
                <a:extLst>
                  <a:ext uri="{FF2B5EF4-FFF2-40B4-BE49-F238E27FC236}">
                    <a16:creationId xmlns:a16="http://schemas.microsoft.com/office/drawing/2014/main" id="{470DC644-774F-9BFA-7DB1-762A6F658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2" name="Freeform 23">
                <a:extLst>
                  <a:ext uri="{FF2B5EF4-FFF2-40B4-BE49-F238E27FC236}">
                    <a16:creationId xmlns:a16="http://schemas.microsoft.com/office/drawing/2014/main" id="{3F63E648-A63A-F2A1-F8B4-1A15C6B5DD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D75C7ED6-2234-1B69-FFB5-B97E0E8CEDAA}"/>
                </a:ext>
              </a:extLst>
            </p:cNvPr>
            <p:cNvGrpSpPr/>
            <p:nvPr/>
          </p:nvGrpSpPr>
          <p:grpSpPr>
            <a:xfrm>
              <a:off x="968312" y="4785947"/>
              <a:ext cx="573946" cy="274194"/>
              <a:chOff x="4186345" y="-863385"/>
              <a:chExt cx="1807247" cy="863385"/>
            </a:xfrm>
            <a:solidFill>
              <a:schemeClr val="accent1"/>
            </a:solidFill>
          </p:grpSpPr>
          <p:sp>
            <p:nvSpPr>
              <p:cNvPr id="7" name="Freeform 14">
                <a:extLst>
                  <a:ext uri="{FF2B5EF4-FFF2-40B4-BE49-F238E27FC236}">
                    <a16:creationId xmlns:a16="http://schemas.microsoft.com/office/drawing/2014/main" id="{EAF4578C-A09A-99EC-FE28-602B4415CA2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2" name="Freeform 15">
                <a:extLst>
                  <a:ext uri="{FF2B5EF4-FFF2-40B4-BE49-F238E27FC236}">
                    <a16:creationId xmlns:a16="http://schemas.microsoft.com/office/drawing/2014/main" id="{BE68539D-4C52-1EC2-8BA3-3418687DF57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5" name="Freeform 16">
                <a:extLst>
                  <a:ext uri="{FF2B5EF4-FFF2-40B4-BE49-F238E27FC236}">
                    <a16:creationId xmlns:a16="http://schemas.microsoft.com/office/drawing/2014/main" id="{EC2F9426-F944-F8DE-ABC1-3B2B39B45BD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6" name="Freeform 17">
                <a:extLst>
                  <a:ext uri="{FF2B5EF4-FFF2-40B4-BE49-F238E27FC236}">
                    <a16:creationId xmlns:a16="http://schemas.microsoft.com/office/drawing/2014/main" id="{390E3C92-A8A7-3A2C-6A0A-C4641EA2535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7" name="Freeform 18">
                <a:extLst>
                  <a:ext uri="{FF2B5EF4-FFF2-40B4-BE49-F238E27FC236}">
                    <a16:creationId xmlns:a16="http://schemas.microsoft.com/office/drawing/2014/main" id="{4CE306CA-F15A-4024-3DC9-91CE9416D41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5" name="Rectangle 4">
            <a:extLst>
              <a:ext uri="{FF2B5EF4-FFF2-40B4-BE49-F238E27FC236}">
                <a16:creationId xmlns:a16="http://schemas.microsoft.com/office/drawing/2014/main" id="{1D0AD964-C5E4-FF0A-64A9-81BC21584354}"/>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Footer Placeholder 2">
            <a:extLst>
              <a:ext uri="{FF2B5EF4-FFF2-40B4-BE49-F238E27FC236}">
                <a16:creationId xmlns:a16="http://schemas.microsoft.com/office/drawing/2014/main" id="{E34E947A-2506-6F7F-58A5-F64E5CF2BE5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935304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_Pa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04AB3-E0E8-BC23-2997-7C0AD2D0CA6A}"/>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Rectangle 4"/>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26387AD4-2F18-E041-99B3-E0392AC5560F}"/>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7" name="Group 6">
            <a:extLst>
              <a:ext uri="{FF2B5EF4-FFF2-40B4-BE49-F238E27FC236}">
                <a16:creationId xmlns:a16="http://schemas.microsoft.com/office/drawing/2014/main" id="{88CE4C54-2245-A1B5-0720-96AE8C6D8610}"/>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83EF2683-0A9D-A061-D044-932B17F27436}"/>
                </a:ext>
              </a:extLst>
            </p:cNvPr>
            <p:cNvGrpSpPr/>
            <p:nvPr/>
          </p:nvGrpSpPr>
          <p:grpSpPr>
            <a:xfrm>
              <a:off x="536418" y="4930673"/>
              <a:ext cx="386220" cy="86649"/>
              <a:chOff x="2826390" y="-407669"/>
              <a:chExt cx="1216132" cy="272841"/>
            </a:xfrm>
            <a:solidFill>
              <a:schemeClr val="bg2"/>
            </a:solidFill>
          </p:grpSpPr>
          <p:sp>
            <p:nvSpPr>
              <p:cNvPr id="31" name="Freeform 20">
                <a:extLst>
                  <a:ext uri="{FF2B5EF4-FFF2-40B4-BE49-F238E27FC236}">
                    <a16:creationId xmlns:a16="http://schemas.microsoft.com/office/drawing/2014/main" id="{08D6A31E-5352-501F-88F2-C61853C6D0E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1">
                <a:extLst>
                  <a:ext uri="{FF2B5EF4-FFF2-40B4-BE49-F238E27FC236}">
                    <a16:creationId xmlns:a16="http://schemas.microsoft.com/office/drawing/2014/main" id="{F6C8D684-1152-C957-0EDC-7B0D97B8B08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2">
                <a:extLst>
                  <a:ext uri="{FF2B5EF4-FFF2-40B4-BE49-F238E27FC236}">
                    <a16:creationId xmlns:a16="http://schemas.microsoft.com/office/drawing/2014/main" id="{0FB544C2-AD6D-E842-AC61-05A4363897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3">
                <a:extLst>
                  <a:ext uri="{FF2B5EF4-FFF2-40B4-BE49-F238E27FC236}">
                    <a16:creationId xmlns:a16="http://schemas.microsoft.com/office/drawing/2014/main" id="{2FCE40A8-08C4-948D-DCDD-0DE833A011A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4">
                <a:extLst>
                  <a:ext uri="{FF2B5EF4-FFF2-40B4-BE49-F238E27FC236}">
                    <a16:creationId xmlns:a16="http://schemas.microsoft.com/office/drawing/2014/main" id="{AE4F6FA4-8E45-CFE0-6751-7A2000A611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3D3CBE35-96EF-51FA-6604-5980E1182545}"/>
                </a:ext>
              </a:extLst>
            </p:cNvPr>
            <p:cNvGrpSpPr/>
            <p:nvPr/>
          </p:nvGrpSpPr>
          <p:grpSpPr>
            <a:xfrm>
              <a:off x="968312" y="4785947"/>
              <a:ext cx="573946" cy="274194"/>
              <a:chOff x="4186345" y="-863385"/>
              <a:chExt cx="1807247" cy="863385"/>
            </a:xfrm>
            <a:solidFill>
              <a:schemeClr val="bg1"/>
            </a:solidFill>
          </p:grpSpPr>
          <p:sp>
            <p:nvSpPr>
              <p:cNvPr id="26" name="Freeform 15">
                <a:extLst>
                  <a:ext uri="{FF2B5EF4-FFF2-40B4-BE49-F238E27FC236}">
                    <a16:creationId xmlns:a16="http://schemas.microsoft.com/office/drawing/2014/main" id="{A9048DCA-0F1E-3609-D5C0-036C82878D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6">
                <a:extLst>
                  <a:ext uri="{FF2B5EF4-FFF2-40B4-BE49-F238E27FC236}">
                    <a16:creationId xmlns:a16="http://schemas.microsoft.com/office/drawing/2014/main" id="{F5C32A70-C426-BEC0-7529-DDFD5E4D7D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7">
                <a:extLst>
                  <a:ext uri="{FF2B5EF4-FFF2-40B4-BE49-F238E27FC236}">
                    <a16:creationId xmlns:a16="http://schemas.microsoft.com/office/drawing/2014/main" id="{21690226-849B-2A2E-65BE-30D730471F3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8">
                <a:extLst>
                  <a:ext uri="{FF2B5EF4-FFF2-40B4-BE49-F238E27FC236}">
                    <a16:creationId xmlns:a16="http://schemas.microsoft.com/office/drawing/2014/main" id="{7D509FA6-50E4-D2BF-CADE-BB6A43D9B37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9">
                <a:extLst>
                  <a:ext uri="{FF2B5EF4-FFF2-40B4-BE49-F238E27FC236}">
                    <a16:creationId xmlns:a16="http://schemas.microsoft.com/office/drawing/2014/main" id="{86EA6007-AB29-55AE-4D84-F69C7A62562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DE5E49F3-9566-7030-E835-691384D263D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Title Placeholder 5">
            <a:extLst>
              <a:ext uri="{FF2B5EF4-FFF2-40B4-BE49-F238E27FC236}">
                <a16:creationId xmlns:a16="http://schemas.microsoft.com/office/drawing/2014/main" id="{EC55D4C5-562A-0748-A07F-272436CD69FC}"/>
              </a:ext>
            </a:extLst>
          </p:cNvPr>
          <p:cNvSpPr>
            <a:spLocks noGrp="1"/>
          </p:cNvSpPr>
          <p:nvPr>
            <p:ph type="title"/>
          </p:nvPr>
        </p:nvSpPr>
        <p:spPr bwMode="auto">
          <a:xfrm>
            <a:off x="446910" y="479595"/>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6" name="Footer Placeholder 2">
            <a:extLst>
              <a:ext uri="{FF2B5EF4-FFF2-40B4-BE49-F238E27FC236}">
                <a16:creationId xmlns:a16="http://schemas.microsoft.com/office/drawing/2014/main" id="{FF7F5B26-964B-18ED-736D-6C64375F87B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572080230"/>
      </p:ext>
    </p:extLst>
  </p:cSld>
  <p:clrMapOvr>
    <a:masterClrMapping/>
  </p:clrMapOvr>
  <p:extLst>
    <p:ext uri="{DCECCB84-F9BA-43D5-87BE-67443E8EF086}">
      <p15:sldGuideLst xmlns:p15="http://schemas.microsoft.com/office/powerpoint/2012/main">
        <p15:guide id="1" pos="259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1690D-A7EF-04FA-6DB7-47CFA0628F42}"/>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35FD8359-691C-C74D-8F15-8302958D8DDB}"/>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7" name="Group 6">
            <a:extLst>
              <a:ext uri="{FF2B5EF4-FFF2-40B4-BE49-F238E27FC236}">
                <a16:creationId xmlns:a16="http://schemas.microsoft.com/office/drawing/2014/main" id="{C7189EB6-89ED-F518-39F7-A50F8DFF1CA2}"/>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6CD3F08-A8F6-F987-A558-A5547D8EB937}"/>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4F444581-D6D8-0152-12FB-AFCCE803D6E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0">
                <a:extLst>
                  <a:ext uri="{FF2B5EF4-FFF2-40B4-BE49-F238E27FC236}">
                    <a16:creationId xmlns:a16="http://schemas.microsoft.com/office/drawing/2014/main" id="{5373447F-7EC3-6BD2-2596-96805FCA2E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EAE5C5B6-06C0-2656-C840-30BBF8A36B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869013F7-ABE7-785B-EEC4-AFA0928C02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3">
                <a:extLst>
                  <a:ext uri="{FF2B5EF4-FFF2-40B4-BE49-F238E27FC236}">
                    <a16:creationId xmlns:a16="http://schemas.microsoft.com/office/drawing/2014/main" id="{ED919ACF-61AD-11BD-B245-0BF53A63C7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030E58BE-1E8B-99F8-CE34-2BA2B047BF79}"/>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44EA2B97-6A79-A995-CED9-BF4F8F1E5F3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5">
                <a:extLst>
                  <a:ext uri="{FF2B5EF4-FFF2-40B4-BE49-F238E27FC236}">
                    <a16:creationId xmlns:a16="http://schemas.microsoft.com/office/drawing/2014/main" id="{64845F42-DA0D-50A0-C597-376384C203E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8D4EE3AF-5451-26AC-404B-BD11DADD428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68486485-798C-A449-2742-9B7A2F3D2B4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4FB3B08B-340E-9859-188F-8655A4752DF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8CE78239-0FD4-0918-BE4E-765544AAFEC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866C727F-B265-85DD-A718-A9AD0343A96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744807759"/>
      </p:ext>
    </p:extLst>
  </p:cSld>
  <p:clrMapOvr>
    <a:masterClrMapping/>
  </p:clrMapOvr>
  <p:extLst>
    <p:ext uri="{DCECCB84-F9BA-43D5-87BE-67443E8EF086}">
      <p15:sldGuideLst xmlns:p15="http://schemas.microsoft.com/office/powerpoint/2012/main">
        <p15:guide id="1" orient="horz" pos="1044">
          <p15:clr>
            <a:srgbClr val="FBAE40"/>
          </p15:clr>
        </p15:guide>
        <p15:guide id="4" pos="2675">
          <p15:clr>
            <a:srgbClr val="FBAE40"/>
          </p15:clr>
        </p15:guide>
        <p15:guide id="5" orient="horz" pos="21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_Page_Text_2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60034-D37E-1D52-FD64-11D328F3BB31}"/>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grpSp>
        <p:nvGrpSpPr>
          <p:cNvPr id="13" name="Group 12">
            <a:extLst>
              <a:ext uri="{FF2B5EF4-FFF2-40B4-BE49-F238E27FC236}">
                <a16:creationId xmlns:a16="http://schemas.microsoft.com/office/drawing/2014/main" id="{4ACC5F76-34BC-D848-BCF5-E441FD68635B}"/>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7" name="Group 6">
            <a:extLst>
              <a:ext uri="{FF2B5EF4-FFF2-40B4-BE49-F238E27FC236}">
                <a16:creationId xmlns:a16="http://schemas.microsoft.com/office/drawing/2014/main" id="{35AA4A0B-8F62-9DFF-F004-36A6F1EFA58C}"/>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B09B80E8-AB7C-1B55-17DB-41CED35DBF86}"/>
                </a:ext>
              </a:extLst>
            </p:cNvPr>
            <p:cNvGrpSpPr/>
            <p:nvPr/>
          </p:nvGrpSpPr>
          <p:grpSpPr>
            <a:xfrm>
              <a:off x="536418" y="4930673"/>
              <a:ext cx="386220" cy="86649"/>
              <a:chOff x="2826390" y="-407669"/>
              <a:chExt cx="1216132" cy="272841"/>
            </a:xfrm>
            <a:solidFill>
              <a:schemeClr val="bg2"/>
            </a:solidFill>
          </p:grpSpPr>
          <p:sp>
            <p:nvSpPr>
              <p:cNvPr id="32" name="Freeform 20">
                <a:extLst>
                  <a:ext uri="{FF2B5EF4-FFF2-40B4-BE49-F238E27FC236}">
                    <a16:creationId xmlns:a16="http://schemas.microsoft.com/office/drawing/2014/main" id="{D2D7B98F-EC80-824B-BECF-D96B8639BA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3F99EFB5-F4C8-7CDD-7EDD-EFBECABE3BE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1AF7D68A-C5FC-B911-2C7F-00D3D6A399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24">
                <a:extLst>
                  <a:ext uri="{FF2B5EF4-FFF2-40B4-BE49-F238E27FC236}">
                    <a16:creationId xmlns:a16="http://schemas.microsoft.com/office/drawing/2014/main" id="{1A3CB18B-4E8B-F3A5-1173-BDC06FCAEFF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25">
                <a:extLst>
                  <a:ext uri="{FF2B5EF4-FFF2-40B4-BE49-F238E27FC236}">
                    <a16:creationId xmlns:a16="http://schemas.microsoft.com/office/drawing/2014/main" id="{0DE27A4C-BF41-0941-B818-ABCEB4E86AD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A64F96B2-1278-02D6-3D1D-2834507A7C90}"/>
                </a:ext>
              </a:extLst>
            </p:cNvPr>
            <p:cNvGrpSpPr/>
            <p:nvPr/>
          </p:nvGrpSpPr>
          <p:grpSpPr>
            <a:xfrm>
              <a:off x="968312" y="4785947"/>
              <a:ext cx="573946" cy="274194"/>
              <a:chOff x="4186345" y="-863385"/>
              <a:chExt cx="1807247" cy="863385"/>
            </a:xfrm>
            <a:solidFill>
              <a:schemeClr val="bg1"/>
            </a:solidFill>
          </p:grpSpPr>
          <p:sp>
            <p:nvSpPr>
              <p:cNvPr id="27" name="Freeform 15">
                <a:extLst>
                  <a:ext uri="{FF2B5EF4-FFF2-40B4-BE49-F238E27FC236}">
                    <a16:creationId xmlns:a16="http://schemas.microsoft.com/office/drawing/2014/main" id="{3F30964D-EA9F-F65B-45D4-3190CD5169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8D59AD3E-7D43-A514-0C44-748A1E33728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7A9AE73F-A437-47E6-6CAC-DFE097AE17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F57A81BA-0128-53B0-D381-A3823D6566D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19">
                <a:extLst>
                  <a:ext uri="{FF2B5EF4-FFF2-40B4-BE49-F238E27FC236}">
                    <a16:creationId xmlns:a16="http://schemas.microsoft.com/office/drawing/2014/main" id="{D2831975-E959-165F-D3E1-B594411145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DB219428-790F-00C4-5E28-AB8DC09DBE5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8" name="Title Placeholder 5">
            <a:extLst>
              <a:ext uri="{FF2B5EF4-FFF2-40B4-BE49-F238E27FC236}">
                <a16:creationId xmlns:a16="http://schemas.microsoft.com/office/drawing/2014/main" id="{030E0683-E1C7-AE1A-0D8F-99B8157652A8}"/>
              </a:ext>
            </a:extLst>
          </p:cNvPr>
          <p:cNvSpPr>
            <a:spLocks noGrp="1"/>
          </p:cNvSpPr>
          <p:nvPr>
            <p:ph type="title"/>
          </p:nvPr>
        </p:nvSpPr>
        <p:spPr bwMode="auto">
          <a:xfrm>
            <a:off x="446910" y="48143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3" name="Footer Placeholder 2">
            <a:extLst>
              <a:ext uri="{FF2B5EF4-FFF2-40B4-BE49-F238E27FC236}">
                <a16:creationId xmlns:a16="http://schemas.microsoft.com/office/drawing/2014/main" id="{F9569D0B-9A9B-8A71-E6BF-1782D7F0043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37877820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r>
              <a:rPr lang="en-GB" dirty="0"/>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1051951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_Page_Headlin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B7E69-E8F3-C39B-65C8-982AD6D28BA4}"/>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4" name="Group 23">
            <a:extLst>
              <a:ext uri="{FF2B5EF4-FFF2-40B4-BE49-F238E27FC236}">
                <a16:creationId xmlns:a16="http://schemas.microsoft.com/office/drawing/2014/main" id="{AE892A37-EE79-7546-A187-ADA4A5CAA9DD}"/>
              </a:ext>
            </a:extLst>
          </p:cNvPr>
          <p:cNvGrpSpPr/>
          <p:nvPr/>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7" name="Group 6">
            <a:extLst>
              <a:ext uri="{FF2B5EF4-FFF2-40B4-BE49-F238E27FC236}">
                <a16:creationId xmlns:a16="http://schemas.microsoft.com/office/drawing/2014/main" id="{5FA93102-0045-A636-3F0D-8111FD26F462}"/>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747B65C6-E947-BAA8-2761-679E238655C3}"/>
                </a:ext>
              </a:extLst>
            </p:cNvPr>
            <p:cNvGrpSpPr/>
            <p:nvPr/>
          </p:nvGrpSpPr>
          <p:grpSpPr>
            <a:xfrm>
              <a:off x="536418" y="4930673"/>
              <a:ext cx="386220" cy="86649"/>
              <a:chOff x="2826390" y="-407669"/>
              <a:chExt cx="1216132" cy="272841"/>
            </a:xfrm>
            <a:solidFill>
              <a:schemeClr val="bg2"/>
            </a:solidFill>
          </p:grpSpPr>
          <p:sp>
            <p:nvSpPr>
              <p:cNvPr id="17" name="Freeform 31">
                <a:extLst>
                  <a:ext uri="{FF2B5EF4-FFF2-40B4-BE49-F238E27FC236}">
                    <a16:creationId xmlns:a16="http://schemas.microsoft.com/office/drawing/2014/main" id="{117C6FB6-5034-B8F7-06F3-80BFE7D0A11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32">
                <a:extLst>
                  <a:ext uri="{FF2B5EF4-FFF2-40B4-BE49-F238E27FC236}">
                    <a16:creationId xmlns:a16="http://schemas.microsoft.com/office/drawing/2014/main" id="{0B1CB100-4D41-EEA2-BCAC-F08BB834914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19" name="Freeform 33">
                <a:extLst>
                  <a:ext uri="{FF2B5EF4-FFF2-40B4-BE49-F238E27FC236}">
                    <a16:creationId xmlns:a16="http://schemas.microsoft.com/office/drawing/2014/main" id="{15D05601-A41F-78A0-E54B-7828B3B54D2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0" name="Freeform 34">
                <a:extLst>
                  <a:ext uri="{FF2B5EF4-FFF2-40B4-BE49-F238E27FC236}">
                    <a16:creationId xmlns:a16="http://schemas.microsoft.com/office/drawing/2014/main" id="{7E77BE0C-CA3E-B0BF-756B-71DC6B14F54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1" name="Freeform 35">
                <a:extLst>
                  <a:ext uri="{FF2B5EF4-FFF2-40B4-BE49-F238E27FC236}">
                    <a16:creationId xmlns:a16="http://schemas.microsoft.com/office/drawing/2014/main" id="{82D454FC-8846-8667-2138-D5F988899B2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079EB7BA-82DF-D203-AFA3-73A5826A833D}"/>
                </a:ext>
              </a:extLst>
            </p:cNvPr>
            <p:cNvGrpSpPr/>
            <p:nvPr/>
          </p:nvGrpSpPr>
          <p:grpSpPr>
            <a:xfrm>
              <a:off x="968312" y="4785947"/>
              <a:ext cx="573946" cy="274194"/>
              <a:chOff x="4186345" y="-863385"/>
              <a:chExt cx="1807247" cy="863385"/>
            </a:xfrm>
            <a:solidFill>
              <a:schemeClr val="bg1"/>
            </a:solidFill>
          </p:grpSpPr>
          <p:sp>
            <p:nvSpPr>
              <p:cNvPr id="12" name="Freeform 26">
                <a:extLst>
                  <a:ext uri="{FF2B5EF4-FFF2-40B4-BE49-F238E27FC236}">
                    <a16:creationId xmlns:a16="http://schemas.microsoft.com/office/drawing/2014/main" id="{5B0385BD-6CAB-0D9F-E865-1CF699513F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3" name="Freeform 27">
                <a:extLst>
                  <a:ext uri="{FF2B5EF4-FFF2-40B4-BE49-F238E27FC236}">
                    <a16:creationId xmlns:a16="http://schemas.microsoft.com/office/drawing/2014/main" id="{848F96E7-B798-CBC1-8F2E-D6CA07AA57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4" name="Freeform 28">
                <a:extLst>
                  <a:ext uri="{FF2B5EF4-FFF2-40B4-BE49-F238E27FC236}">
                    <a16:creationId xmlns:a16="http://schemas.microsoft.com/office/drawing/2014/main" id="{C5C34D1F-2124-C8F8-3CB7-E420CDB3541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5" name="Freeform 29">
                <a:extLst>
                  <a:ext uri="{FF2B5EF4-FFF2-40B4-BE49-F238E27FC236}">
                    <a16:creationId xmlns:a16="http://schemas.microsoft.com/office/drawing/2014/main" id="{D5B7AE58-873A-E329-E243-EB3C50CE40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6" name="Freeform 30">
                <a:extLst>
                  <a:ext uri="{FF2B5EF4-FFF2-40B4-BE49-F238E27FC236}">
                    <a16:creationId xmlns:a16="http://schemas.microsoft.com/office/drawing/2014/main" id="{522DF949-452A-6C4F-FB5A-CC1749AB02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2" name="Rectangle 4">
            <a:extLst>
              <a:ext uri="{FF2B5EF4-FFF2-40B4-BE49-F238E27FC236}">
                <a16:creationId xmlns:a16="http://schemas.microsoft.com/office/drawing/2014/main" id="{E84DDBF6-7EDD-81D8-8185-9974B9E505A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3" name="Title Placeholder 5">
            <a:extLst>
              <a:ext uri="{FF2B5EF4-FFF2-40B4-BE49-F238E27FC236}">
                <a16:creationId xmlns:a16="http://schemas.microsoft.com/office/drawing/2014/main" id="{3BC3D622-2561-4477-5049-6FB544301D7B}"/>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5F99BEB9-E46D-D757-F7FF-12F22671F8F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1869610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_Page_Picture_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7E788-176E-3C26-3998-258AD24696FD}"/>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r>
              <a:rPr lang="en-GB" dirty="0"/>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4234E964-1926-0F4D-87D2-C604EA6B744C}"/>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07E15342-01CF-D2CF-82A7-1F38D8FB1C44}"/>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4549C57F-E0A0-E6BD-B317-DDAEBDACDFBB}"/>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064ADA94-57DE-A4A4-B9A6-CE5B5AC31D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0">
                <a:extLst>
                  <a:ext uri="{FF2B5EF4-FFF2-40B4-BE49-F238E27FC236}">
                    <a16:creationId xmlns:a16="http://schemas.microsoft.com/office/drawing/2014/main" id="{FE2CE91B-5C97-8265-5A34-36EFFE2907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7DD13D79-2029-9F09-4C67-E20B0F6D3B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BB03C674-6AD5-3B54-5D8C-EE81E8D6FE5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3">
                <a:extLst>
                  <a:ext uri="{FF2B5EF4-FFF2-40B4-BE49-F238E27FC236}">
                    <a16:creationId xmlns:a16="http://schemas.microsoft.com/office/drawing/2014/main" id="{08C65C46-A42D-7104-CFF9-6C2373E4875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24191438-BCA8-6AAA-0D80-FC6E0A785F2D}"/>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E7AF45D6-FD15-15D4-9865-5577935FE7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5">
                <a:extLst>
                  <a:ext uri="{FF2B5EF4-FFF2-40B4-BE49-F238E27FC236}">
                    <a16:creationId xmlns:a16="http://schemas.microsoft.com/office/drawing/2014/main" id="{4ACAC4AB-8188-87F8-67CC-8614F5F4DCB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2925D6BA-B305-B2B4-4DDB-15870FAA5F8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CD0B1615-2320-F182-9D7C-FC0A91D499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EACFAE2C-8B23-6336-9E02-216B522A7E5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D44A2F2E-99DB-F12A-42F3-F7AC16B2103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9ACFF457-E71A-68E6-3D4E-B11F6EE94350}"/>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417B616-BFB1-E910-CB37-11C2C55AFEB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260274215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_Page_Ch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B0601-66CD-CE55-7DA6-B354E51DF69B}"/>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dirty="0"/>
              <a:t>Click icon to add chart</a:t>
            </a: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28146A9F-0C3D-F544-ACA4-9D10C7713CB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96FA606C-A2FB-C7DD-AC6A-0931233FF427}"/>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AA8FDD6-C47A-FDFA-5FB9-2A56611C877A}"/>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A687C663-643A-E2B7-DDBA-0ABBD12338C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0">
                <a:extLst>
                  <a:ext uri="{FF2B5EF4-FFF2-40B4-BE49-F238E27FC236}">
                    <a16:creationId xmlns:a16="http://schemas.microsoft.com/office/drawing/2014/main" id="{324005FF-7748-A20F-06E8-5119C6737B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C39463D7-107F-0EC7-2797-F0F5CE91D5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458D3518-4516-B608-92DF-190432224E7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3">
                <a:extLst>
                  <a:ext uri="{FF2B5EF4-FFF2-40B4-BE49-F238E27FC236}">
                    <a16:creationId xmlns:a16="http://schemas.microsoft.com/office/drawing/2014/main" id="{E39A63A5-DDE5-679F-144E-FCB881CAB00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448A08DB-7340-79A5-0A94-8E571729C21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B013F1DD-1745-9FD2-829A-09655144CC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5">
                <a:extLst>
                  <a:ext uri="{FF2B5EF4-FFF2-40B4-BE49-F238E27FC236}">
                    <a16:creationId xmlns:a16="http://schemas.microsoft.com/office/drawing/2014/main" id="{13E06016-6298-5579-5103-0EC38DDC49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B0738719-2285-4142-66CC-464B1063EEA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777B26B3-4E97-9946-3861-14A4846EF1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AE4DF2A7-C7FC-FCD5-1174-BAC5B0095CE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F737BBB3-D6B6-1E6F-2A6F-1D6EA74893F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B9D716C0-BBE6-F603-B4BF-C51BB2E21B34}"/>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F7C29937-5FD1-E02B-ED8C-C36F9C5179F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42578053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_Page_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006E6-BF12-BF86-D198-886AD4175988}"/>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dirty="0"/>
              <a:t>Click icon to add table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DA2BFBA5-14EF-7A41-B714-9CCB96CB4C5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2A6C00FE-6D22-3ABD-EB90-51C37C07FF76}"/>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516651F6-C5AB-E6A3-58E7-FD9F2D17FD7F}"/>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81019913-9670-D63D-32BB-3CFB41F2F69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2" name="Freeform 20">
                <a:extLst>
                  <a:ext uri="{FF2B5EF4-FFF2-40B4-BE49-F238E27FC236}">
                    <a16:creationId xmlns:a16="http://schemas.microsoft.com/office/drawing/2014/main" id="{D71F9B8C-D7A1-D19C-3091-47E860BD75D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3" name="Freeform 21">
                <a:extLst>
                  <a:ext uri="{FF2B5EF4-FFF2-40B4-BE49-F238E27FC236}">
                    <a16:creationId xmlns:a16="http://schemas.microsoft.com/office/drawing/2014/main" id="{4838CEE9-9B7E-37A4-EE59-FF0B36F211A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4" name="Freeform 22">
                <a:extLst>
                  <a:ext uri="{FF2B5EF4-FFF2-40B4-BE49-F238E27FC236}">
                    <a16:creationId xmlns:a16="http://schemas.microsoft.com/office/drawing/2014/main" id="{F2C1574E-6A9B-A2A9-2F1B-D42672FCA07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5" name="Freeform 23">
                <a:extLst>
                  <a:ext uri="{FF2B5EF4-FFF2-40B4-BE49-F238E27FC236}">
                    <a16:creationId xmlns:a16="http://schemas.microsoft.com/office/drawing/2014/main" id="{43292B58-1268-B862-6B61-D60FCDBF32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0CA932F1-B8C8-A95F-11A0-DDDF72AF7CD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240242C2-7E66-259C-DB76-44EBC84439F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7" name="Freeform 15">
                <a:extLst>
                  <a:ext uri="{FF2B5EF4-FFF2-40B4-BE49-F238E27FC236}">
                    <a16:creationId xmlns:a16="http://schemas.microsoft.com/office/drawing/2014/main" id="{F8288300-21DF-39D5-D560-90EDBAF81D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8" name="Freeform 16">
                <a:extLst>
                  <a:ext uri="{FF2B5EF4-FFF2-40B4-BE49-F238E27FC236}">
                    <a16:creationId xmlns:a16="http://schemas.microsoft.com/office/drawing/2014/main" id="{8D7DE524-04C1-2C60-C189-579E1D7863E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9" name="Freeform 17">
                <a:extLst>
                  <a:ext uri="{FF2B5EF4-FFF2-40B4-BE49-F238E27FC236}">
                    <a16:creationId xmlns:a16="http://schemas.microsoft.com/office/drawing/2014/main" id="{C5CF348F-DAC3-B497-0BC8-75240538DF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30" name="Freeform 18">
                <a:extLst>
                  <a:ext uri="{FF2B5EF4-FFF2-40B4-BE49-F238E27FC236}">
                    <a16:creationId xmlns:a16="http://schemas.microsoft.com/office/drawing/2014/main" id="{AACEA95C-E316-AFC3-13C6-A125573D0B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6" name="Rectangle 4">
            <a:extLst>
              <a:ext uri="{FF2B5EF4-FFF2-40B4-BE49-F238E27FC236}">
                <a16:creationId xmlns:a16="http://schemas.microsoft.com/office/drawing/2014/main" id="{100ECE74-B0EA-1445-D4CE-F6EE933E48C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F134BAC9-A8CB-8A6D-0E47-4BA6C4B0658D}"/>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357A2DA-354B-2EE8-3F39-082F81DFA80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413408319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2" name="Picture 1">
            <a:extLst>
              <a:ext uri="{FF2B5EF4-FFF2-40B4-BE49-F238E27FC236}">
                <a16:creationId xmlns:a16="http://schemas.microsoft.com/office/drawing/2014/main" id="{20477223-AFBE-6924-9E02-0F82FB346884}"/>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D1869DD6-2809-378A-ED50-EB871395ECB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8471D8E7-FD25-61D2-643B-1AB7B91D7A61}"/>
                </a:ext>
              </a:extLst>
            </p:cNvPr>
            <p:cNvGrpSpPr/>
            <p:nvPr/>
          </p:nvGrpSpPr>
          <p:grpSpPr>
            <a:xfrm>
              <a:off x="536418" y="4930673"/>
              <a:ext cx="386220" cy="86649"/>
              <a:chOff x="2826390" y="-407669"/>
              <a:chExt cx="1216132" cy="272841"/>
            </a:xfrm>
            <a:solidFill>
              <a:schemeClr val="bg2"/>
            </a:solidFill>
          </p:grpSpPr>
          <p:sp>
            <p:nvSpPr>
              <p:cNvPr id="13" name="Freeform 54">
                <a:extLst>
                  <a:ext uri="{FF2B5EF4-FFF2-40B4-BE49-F238E27FC236}">
                    <a16:creationId xmlns:a16="http://schemas.microsoft.com/office/drawing/2014/main" id="{BF8F7462-E897-E7AB-66C4-C7052EE043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4" name="Freeform 55">
                <a:extLst>
                  <a:ext uri="{FF2B5EF4-FFF2-40B4-BE49-F238E27FC236}">
                    <a16:creationId xmlns:a16="http://schemas.microsoft.com/office/drawing/2014/main" id="{74CED49D-A361-368E-9F50-B67339D0950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16" name="Freeform 56">
                <a:extLst>
                  <a:ext uri="{FF2B5EF4-FFF2-40B4-BE49-F238E27FC236}">
                    <a16:creationId xmlns:a16="http://schemas.microsoft.com/office/drawing/2014/main" id="{6936BFB5-4D0B-C56A-6204-AB066DF847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18" name="Freeform 57">
                <a:extLst>
                  <a:ext uri="{FF2B5EF4-FFF2-40B4-BE49-F238E27FC236}">
                    <a16:creationId xmlns:a16="http://schemas.microsoft.com/office/drawing/2014/main" id="{2A93BA71-7C3A-E34E-3E23-151886D503D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19" name="Freeform 58">
                <a:extLst>
                  <a:ext uri="{FF2B5EF4-FFF2-40B4-BE49-F238E27FC236}">
                    <a16:creationId xmlns:a16="http://schemas.microsoft.com/office/drawing/2014/main" id="{5BF97A98-781B-A9E0-6F84-7E752A99F16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14506F45-812B-D43D-A714-FAA5530B321B}"/>
                </a:ext>
              </a:extLst>
            </p:cNvPr>
            <p:cNvGrpSpPr/>
            <p:nvPr/>
          </p:nvGrpSpPr>
          <p:grpSpPr>
            <a:xfrm>
              <a:off x="968312" y="4785947"/>
              <a:ext cx="573946" cy="274194"/>
              <a:chOff x="4186345" y="-863385"/>
              <a:chExt cx="1807247" cy="863385"/>
            </a:xfrm>
            <a:solidFill>
              <a:schemeClr val="accent1"/>
            </a:solidFill>
          </p:grpSpPr>
          <p:sp>
            <p:nvSpPr>
              <p:cNvPr id="7" name="Freeform 49">
                <a:extLst>
                  <a:ext uri="{FF2B5EF4-FFF2-40B4-BE49-F238E27FC236}">
                    <a16:creationId xmlns:a16="http://schemas.microsoft.com/office/drawing/2014/main" id="{32264AE1-BCD8-369A-DCBF-0E14B21720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50">
                <a:extLst>
                  <a:ext uri="{FF2B5EF4-FFF2-40B4-BE49-F238E27FC236}">
                    <a16:creationId xmlns:a16="http://schemas.microsoft.com/office/drawing/2014/main" id="{274DC22A-8B4D-D335-1174-608845C6AE7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51">
                <a:extLst>
                  <a:ext uri="{FF2B5EF4-FFF2-40B4-BE49-F238E27FC236}">
                    <a16:creationId xmlns:a16="http://schemas.microsoft.com/office/drawing/2014/main" id="{2CD89B5E-D47B-0409-4476-CD99B4EBD5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1" name="Freeform 52">
                <a:extLst>
                  <a:ext uri="{FF2B5EF4-FFF2-40B4-BE49-F238E27FC236}">
                    <a16:creationId xmlns:a16="http://schemas.microsoft.com/office/drawing/2014/main" id="{9C4F424B-3E1C-AED4-0579-D650AB6FD3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2" name="Freeform 53">
                <a:extLst>
                  <a:ext uri="{FF2B5EF4-FFF2-40B4-BE49-F238E27FC236}">
                    <a16:creationId xmlns:a16="http://schemas.microsoft.com/office/drawing/2014/main" id="{FD77A3B2-52F6-43E0-018F-504306CCD94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0" name="Graphic 19">
            <a:extLst>
              <a:ext uri="{FF2B5EF4-FFF2-40B4-BE49-F238E27FC236}">
                <a16:creationId xmlns:a16="http://schemas.microsoft.com/office/drawing/2014/main" id="{9A273F56-07C3-A733-123E-A4F19A1678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C487C5FD-D0D9-1CDE-A1CC-944F66D79C35}"/>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15401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5" name="Text Placeholder 38">
            <a:extLst>
              <a:ext uri="{FF2B5EF4-FFF2-40B4-BE49-F238E27FC236}">
                <a16:creationId xmlns:a16="http://schemas.microsoft.com/office/drawing/2014/main" id="{3F55F73C-BA1F-43FA-510F-F902BD2302FF}"/>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875147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3" name="Picture 2">
            <a:extLst>
              <a:ext uri="{FF2B5EF4-FFF2-40B4-BE49-F238E27FC236}">
                <a16:creationId xmlns:a16="http://schemas.microsoft.com/office/drawing/2014/main" id="{C4066C96-0BEB-52DD-4335-25C53FE8BA07}"/>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458C6305-E65D-5ABF-441E-34700D4D66F3}"/>
              </a:ext>
            </a:extLst>
          </p:cNvPr>
          <p:cNvGrpSpPr/>
          <p:nvPr userDrawn="1"/>
        </p:nvGrpSpPr>
        <p:grpSpPr>
          <a:xfrm>
            <a:off x="536418" y="4785947"/>
            <a:ext cx="1005840" cy="274194"/>
            <a:chOff x="536418" y="4785947"/>
            <a:chExt cx="1005840" cy="274194"/>
          </a:xfrm>
          <a:solidFill>
            <a:schemeClr val="bg2"/>
          </a:solidFill>
        </p:grpSpPr>
        <p:grpSp>
          <p:nvGrpSpPr>
            <p:cNvPr id="5" name="Group 4">
              <a:extLst>
                <a:ext uri="{FF2B5EF4-FFF2-40B4-BE49-F238E27FC236}">
                  <a16:creationId xmlns:a16="http://schemas.microsoft.com/office/drawing/2014/main" id="{DF180F99-8D83-8162-27DF-3B7EB11CD67E}"/>
                </a:ext>
              </a:extLst>
            </p:cNvPr>
            <p:cNvGrpSpPr/>
            <p:nvPr/>
          </p:nvGrpSpPr>
          <p:grpSpPr>
            <a:xfrm>
              <a:off x="536418" y="4930673"/>
              <a:ext cx="386220" cy="86649"/>
              <a:chOff x="2826390" y="-407669"/>
              <a:chExt cx="1216132" cy="272841"/>
            </a:xfrm>
            <a:grpFill/>
          </p:grpSpPr>
          <p:sp>
            <p:nvSpPr>
              <p:cNvPr id="13" name="Freeform 54">
                <a:extLst>
                  <a:ext uri="{FF2B5EF4-FFF2-40B4-BE49-F238E27FC236}">
                    <a16:creationId xmlns:a16="http://schemas.microsoft.com/office/drawing/2014/main" id="{93409C61-3A7E-3913-76ED-4BD641CB69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4" name="Freeform 55">
                <a:extLst>
                  <a:ext uri="{FF2B5EF4-FFF2-40B4-BE49-F238E27FC236}">
                    <a16:creationId xmlns:a16="http://schemas.microsoft.com/office/drawing/2014/main" id="{A8980ECB-99D2-EDE1-C402-7AF93FEDFE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16" name="Freeform 56">
                <a:extLst>
                  <a:ext uri="{FF2B5EF4-FFF2-40B4-BE49-F238E27FC236}">
                    <a16:creationId xmlns:a16="http://schemas.microsoft.com/office/drawing/2014/main" id="{D0BAD311-0B0A-68D4-B950-6781ED50BF4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18" name="Freeform 57">
                <a:extLst>
                  <a:ext uri="{FF2B5EF4-FFF2-40B4-BE49-F238E27FC236}">
                    <a16:creationId xmlns:a16="http://schemas.microsoft.com/office/drawing/2014/main" id="{BB793E36-591C-C2EF-FE3C-B909D3590E3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19" name="Freeform 58">
                <a:extLst>
                  <a:ext uri="{FF2B5EF4-FFF2-40B4-BE49-F238E27FC236}">
                    <a16:creationId xmlns:a16="http://schemas.microsoft.com/office/drawing/2014/main" id="{7928792D-2118-A68E-7838-26F64996DCA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E754A350-6A2F-F43F-0DC8-1EB3F3DA7723}"/>
                </a:ext>
              </a:extLst>
            </p:cNvPr>
            <p:cNvGrpSpPr/>
            <p:nvPr/>
          </p:nvGrpSpPr>
          <p:grpSpPr>
            <a:xfrm>
              <a:off x="968312" y="4785947"/>
              <a:ext cx="573946" cy="274194"/>
              <a:chOff x="4186345" y="-863385"/>
              <a:chExt cx="1807247" cy="863385"/>
            </a:xfrm>
            <a:grpFill/>
          </p:grpSpPr>
          <p:sp>
            <p:nvSpPr>
              <p:cNvPr id="7" name="Freeform 49">
                <a:extLst>
                  <a:ext uri="{FF2B5EF4-FFF2-40B4-BE49-F238E27FC236}">
                    <a16:creationId xmlns:a16="http://schemas.microsoft.com/office/drawing/2014/main" id="{7D829149-8B3E-F63F-776B-B6B7A8AA188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50">
                <a:extLst>
                  <a:ext uri="{FF2B5EF4-FFF2-40B4-BE49-F238E27FC236}">
                    <a16:creationId xmlns:a16="http://schemas.microsoft.com/office/drawing/2014/main" id="{FB05CE34-477B-D646-6CF8-59401317BD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9" name="Freeform 51">
                <a:extLst>
                  <a:ext uri="{FF2B5EF4-FFF2-40B4-BE49-F238E27FC236}">
                    <a16:creationId xmlns:a16="http://schemas.microsoft.com/office/drawing/2014/main" id="{5E2892E3-F217-BC75-1F8D-211F979E576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1" name="Freeform 52">
                <a:extLst>
                  <a:ext uri="{FF2B5EF4-FFF2-40B4-BE49-F238E27FC236}">
                    <a16:creationId xmlns:a16="http://schemas.microsoft.com/office/drawing/2014/main" id="{3BBFBC2B-90DA-B0D1-53E0-4F49296F82B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2" name="Freeform 53">
                <a:extLst>
                  <a:ext uri="{FF2B5EF4-FFF2-40B4-BE49-F238E27FC236}">
                    <a16:creationId xmlns:a16="http://schemas.microsoft.com/office/drawing/2014/main" id="{F81DFB3E-20C2-89F8-AE2F-EF4FA4A2576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20" name="Graphic 19">
            <a:extLst>
              <a:ext uri="{FF2B5EF4-FFF2-40B4-BE49-F238E27FC236}">
                <a16:creationId xmlns:a16="http://schemas.microsoft.com/office/drawing/2014/main" id="{BA7D2535-7A1C-B3B7-8EE4-230050AD9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5BCAAFE6-6DA2-508B-DF0D-D01590C92109}"/>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2717921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9BDBB63A-9AA5-B6E8-6317-B6678A1DCFB1}"/>
              </a:ext>
            </a:extLst>
          </p:cNvPr>
          <p:cNvGrpSpPr/>
          <p:nvPr/>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 name="Picture 2">
            <a:extLst>
              <a:ext uri="{FF2B5EF4-FFF2-40B4-BE49-F238E27FC236}">
                <a16:creationId xmlns:a16="http://schemas.microsoft.com/office/drawing/2014/main" id="{BC4FB3EB-184F-A801-ED8A-E797AB05F932}"/>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2A97C4A7-AE15-CBF0-CE2C-8E330B5373B7}"/>
              </a:ext>
            </a:extLst>
          </p:cNvPr>
          <p:cNvGrpSpPr/>
          <p:nvPr userDrawn="1"/>
        </p:nvGrpSpPr>
        <p:grpSpPr>
          <a:xfrm>
            <a:off x="4115508" y="2196548"/>
            <a:ext cx="2757367" cy="750404"/>
            <a:chOff x="2457925" y="3213636"/>
            <a:chExt cx="2224328" cy="605340"/>
          </a:xfrm>
        </p:grpSpPr>
        <p:sp>
          <p:nvSpPr>
            <p:cNvPr id="6" name="Freeform 33">
              <a:extLst>
                <a:ext uri="{FF2B5EF4-FFF2-40B4-BE49-F238E27FC236}">
                  <a16:creationId xmlns:a16="http://schemas.microsoft.com/office/drawing/2014/main" id="{F7AEB8A5-E567-2338-27DF-6DB8AE0FA4B9}"/>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dirty="0"/>
            </a:p>
          </p:txBody>
        </p:sp>
        <p:sp>
          <p:nvSpPr>
            <p:cNvPr id="7" name="Freeform 34">
              <a:extLst>
                <a:ext uri="{FF2B5EF4-FFF2-40B4-BE49-F238E27FC236}">
                  <a16:creationId xmlns:a16="http://schemas.microsoft.com/office/drawing/2014/main" id="{E89558CD-E34C-F204-8BBD-A8BB40E6EEAB}"/>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78E244AE-C3C9-F1CB-182C-62977A2CBB84}"/>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74B5507F-20D8-9035-2CB7-90D83F1C4894}"/>
                </a:ext>
              </a:extLst>
            </p:cNvPr>
            <p:cNvGrpSpPr/>
            <p:nvPr/>
          </p:nvGrpSpPr>
          <p:grpSpPr>
            <a:xfrm>
              <a:off x="3837709" y="1047428"/>
              <a:ext cx="563901" cy="126511"/>
              <a:chOff x="2826390" y="-407669"/>
              <a:chExt cx="1216132" cy="272841"/>
            </a:xfrm>
            <a:grpFill/>
          </p:grpSpPr>
          <p:sp>
            <p:nvSpPr>
              <p:cNvPr id="20" name="Freeform 28">
                <a:extLst>
                  <a:ext uri="{FF2B5EF4-FFF2-40B4-BE49-F238E27FC236}">
                    <a16:creationId xmlns:a16="http://schemas.microsoft.com/office/drawing/2014/main" id="{5A2644F3-6674-CD00-5C45-6BA48DEC6CE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1" name="Freeform 29">
                <a:extLst>
                  <a:ext uri="{FF2B5EF4-FFF2-40B4-BE49-F238E27FC236}">
                    <a16:creationId xmlns:a16="http://schemas.microsoft.com/office/drawing/2014/main" id="{F28C9E9F-3D74-91CE-3A15-2CB10AA4373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2" name="Freeform 30">
                <a:extLst>
                  <a:ext uri="{FF2B5EF4-FFF2-40B4-BE49-F238E27FC236}">
                    <a16:creationId xmlns:a16="http://schemas.microsoft.com/office/drawing/2014/main" id="{D2E9028B-3878-BBE7-484E-5D37ECABE7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3" name="Freeform 31">
                <a:extLst>
                  <a:ext uri="{FF2B5EF4-FFF2-40B4-BE49-F238E27FC236}">
                    <a16:creationId xmlns:a16="http://schemas.microsoft.com/office/drawing/2014/main" id="{EB0CCABD-6668-2310-0D9C-EE96F2A9F3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2">
                <a:extLst>
                  <a:ext uri="{FF2B5EF4-FFF2-40B4-BE49-F238E27FC236}">
                    <a16:creationId xmlns:a16="http://schemas.microsoft.com/office/drawing/2014/main" id="{7F110F9D-76AD-1966-9F13-5A72B8B86E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082DD3FE-D45C-7033-92D2-816FA5A3FBB2}"/>
                </a:ext>
              </a:extLst>
            </p:cNvPr>
            <p:cNvGrpSpPr/>
            <p:nvPr/>
          </p:nvGrpSpPr>
          <p:grpSpPr>
            <a:xfrm>
              <a:off x="4468299" y="836121"/>
              <a:ext cx="837992" cy="400336"/>
              <a:chOff x="4186345" y="-863385"/>
              <a:chExt cx="1807247" cy="863385"/>
            </a:xfrm>
            <a:grpFill/>
          </p:grpSpPr>
          <p:sp>
            <p:nvSpPr>
              <p:cNvPr id="14" name="Freeform 23">
                <a:extLst>
                  <a:ext uri="{FF2B5EF4-FFF2-40B4-BE49-F238E27FC236}">
                    <a16:creationId xmlns:a16="http://schemas.microsoft.com/office/drawing/2014/main" id="{C057DE1B-0BE8-6DE3-4F84-AD3492DFDDC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6" name="Freeform 24">
                <a:extLst>
                  <a:ext uri="{FF2B5EF4-FFF2-40B4-BE49-F238E27FC236}">
                    <a16:creationId xmlns:a16="http://schemas.microsoft.com/office/drawing/2014/main" id="{7444BD33-EE74-7B5F-20D9-A1A7D6D880C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7" name="Freeform 25">
                <a:extLst>
                  <a:ext uri="{FF2B5EF4-FFF2-40B4-BE49-F238E27FC236}">
                    <a16:creationId xmlns:a16="http://schemas.microsoft.com/office/drawing/2014/main" id="{2421390E-8352-D009-3C10-E931CA63139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8" name="Freeform 26">
                <a:extLst>
                  <a:ext uri="{FF2B5EF4-FFF2-40B4-BE49-F238E27FC236}">
                    <a16:creationId xmlns:a16="http://schemas.microsoft.com/office/drawing/2014/main" id="{0A20AA59-153D-9821-C1F5-7F56389CC17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9" name="Freeform 27">
                <a:extLst>
                  <a:ext uri="{FF2B5EF4-FFF2-40B4-BE49-F238E27FC236}">
                    <a16:creationId xmlns:a16="http://schemas.microsoft.com/office/drawing/2014/main" id="{3A713A4D-B9CE-3593-495B-5B1367107C9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73848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2590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Title 2">
            <a:extLst>
              <a:ext uri="{FF2B5EF4-FFF2-40B4-BE49-F238E27FC236}">
                <a16:creationId xmlns:a16="http://schemas.microsoft.com/office/drawing/2014/main" id="{918DF5AE-8D5B-F141-ACBC-503404AFF81D}"/>
              </a:ext>
            </a:extLst>
          </p:cNvPr>
          <p:cNvSpPr txBox="1">
            <a:spLocks/>
          </p:cNvSpPr>
          <p:nvPr/>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16" name="Group 15">
            <a:extLst>
              <a:ext uri="{FF2B5EF4-FFF2-40B4-BE49-F238E27FC236}">
                <a16:creationId xmlns:a16="http://schemas.microsoft.com/office/drawing/2014/main" id="{E4C6568A-8090-1E4E-B084-F234785BF10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 name="Picture 2">
            <a:extLst>
              <a:ext uri="{FF2B5EF4-FFF2-40B4-BE49-F238E27FC236}">
                <a16:creationId xmlns:a16="http://schemas.microsoft.com/office/drawing/2014/main" id="{40953220-EB62-6C63-FE97-F9A5BDE8B1BC}"/>
              </a:ext>
            </a:extLst>
          </p:cNvPr>
          <p:cNvPicPr>
            <a:picLocks noChangeAspect="1"/>
          </p:cNvPicPr>
          <p:nvPr userDrawn="1"/>
        </p:nvPicPr>
        <p:blipFill>
          <a:blip r:embed="rId2"/>
          <a:srcRect/>
          <a:stretch/>
        </p:blipFill>
        <p:spPr>
          <a:xfrm flipH="1">
            <a:off x="0" y="0"/>
            <a:ext cx="9144000" cy="1219200"/>
          </a:xfrm>
          <a:prstGeom prst="rect">
            <a:avLst/>
          </a:prstGeom>
        </p:spPr>
      </p:pic>
      <p:sp>
        <p:nvSpPr>
          <p:cNvPr id="7" name="Title 2">
            <a:extLst>
              <a:ext uri="{FF2B5EF4-FFF2-40B4-BE49-F238E27FC236}">
                <a16:creationId xmlns:a16="http://schemas.microsoft.com/office/drawing/2014/main" id="{D389F12E-D350-F07A-7CE1-ABFDF5C2063E}"/>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8" name="Group 7">
            <a:extLst>
              <a:ext uri="{FF2B5EF4-FFF2-40B4-BE49-F238E27FC236}">
                <a16:creationId xmlns:a16="http://schemas.microsoft.com/office/drawing/2014/main" id="{A69F68FA-53DE-34AF-492F-9C1D068C1D11}"/>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1B25DF45-72ED-95EF-8F43-317BFE6B0751}"/>
                </a:ext>
              </a:extLst>
            </p:cNvPr>
            <p:cNvGrpSpPr/>
            <p:nvPr/>
          </p:nvGrpSpPr>
          <p:grpSpPr>
            <a:xfrm>
              <a:off x="536418" y="4930673"/>
              <a:ext cx="386220" cy="86649"/>
              <a:chOff x="2826390" y="-407669"/>
              <a:chExt cx="1216132" cy="272841"/>
            </a:xfrm>
            <a:solidFill>
              <a:schemeClr val="bg1"/>
            </a:solidFill>
          </p:grpSpPr>
          <p:sp>
            <p:nvSpPr>
              <p:cNvPr id="25" name="Freeform 28">
                <a:extLst>
                  <a:ext uri="{FF2B5EF4-FFF2-40B4-BE49-F238E27FC236}">
                    <a16:creationId xmlns:a16="http://schemas.microsoft.com/office/drawing/2014/main" id="{CE188126-4C3C-D6F4-8AE7-8BBBF7FF0B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6" name="Freeform 29">
                <a:extLst>
                  <a:ext uri="{FF2B5EF4-FFF2-40B4-BE49-F238E27FC236}">
                    <a16:creationId xmlns:a16="http://schemas.microsoft.com/office/drawing/2014/main" id="{9E8652F6-276D-795D-A882-94A4A308EC7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34" name="Freeform 30">
                <a:extLst>
                  <a:ext uri="{FF2B5EF4-FFF2-40B4-BE49-F238E27FC236}">
                    <a16:creationId xmlns:a16="http://schemas.microsoft.com/office/drawing/2014/main" id="{ED9F5C89-04AD-BA59-777F-92EAED64242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5" name="Freeform 31">
                <a:extLst>
                  <a:ext uri="{FF2B5EF4-FFF2-40B4-BE49-F238E27FC236}">
                    <a16:creationId xmlns:a16="http://schemas.microsoft.com/office/drawing/2014/main" id="{D5157BFE-EB00-5B79-3DC6-45EA773499B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6" name="Freeform 32">
                <a:extLst>
                  <a:ext uri="{FF2B5EF4-FFF2-40B4-BE49-F238E27FC236}">
                    <a16:creationId xmlns:a16="http://schemas.microsoft.com/office/drawing/2014/main" id="{435A8E53-AC36-AAE9-1735-7DC0A25F1F1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0CC56626-CFA4-9607-BA18-EB046B303237}"/>
                </a:ext>
              </a:extLst>
            </p:cNvPr>
            <p:cNvGrpSpPr/>
            <p:nvPr/>
          </p:nvGrpSpPr>
          <p:grpSpPr>
            <a:xfrm>
              <a:off x="968312" y="4785947"/>
              <a:ext cx="573946" cy="274194"/>
              <a:chOff x="4186345" y="-863385"/>
              <a:chExt cx="1807247" cy="863385"/>
            </a:xfrm>
            <a:solidFill>
              <a:schemeClr val="accent1"/>
            </a:solidFill>
          </p:grpSpPr>
          <p:sp>
            <p:nvSpPr>
              <p:cNvPr id="11" name="Freeform 18">
                <a:extLst>
                  <a:ext uri="{FF2B5EF4-FFF2-40B4-BE49-F238E27FC236}">
                    <a16:creationId xmlns:a16="http://schemas.microsoft.com/office/drawing/2014/main" id="{1A64C658-629F-21D9-A30F-88105A9AE8D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4" name="Freeform 22">
                <a:extLst>
                  <a:ext uri="{FF2B5EF4-FFF2-40B4-BE49-F238E27FC236}">
                    <a16:creationId xmlns:a16="http://schemas.microsoft.com/office/drawing/2014/main" id="{1FD5966A-2044-23AC-8A74-5D9B4715694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0" name="Freeform 23">
                <a:extLst>
                  <a:ext uri="{FF2B5EF4-FFF2-40B4-BE49-F238E27FC236}">
                    <a16:creationId xmlns:a16="http://schemas.microsoft.com/office/drawing/2014/main" id="{BA679B0A-731F-F41A-6D0D-F7413724BDC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1" name="Freeform 26">
                <a:extLst>
                  <a:ext uri="{FF2B5EF4-FFF2-40B4-BE49-F238E27FC236}">
                    <a16:creationId xmlns:a16="http://schemas.microsoft.com/office/drawing/2014/main" id="{E30BDC0F-6058-011B-723E-72C8D8F85BF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2" name="Freeform 27">
                <a:extLst>
                  <a:ext uri="{FF2B5EF4-FFF2-40B4-BE49-F238E27FC236}">
                    <a16:creationId xmlns:a16="http://schemas.microsoft.com/office/drawing/2014/main" id="{2D55FED7-2360-0F03-4ED5-5432E66EE36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37" name="Rectangle 4">
            <a:extLst>
              <a:ext uri="{FF2B5EF4-FFF2-40B4-BE49-F238E27FC236}">
                <a16:creationId xmlns:a16="http://schemas.microsoft.com/office/drawing/2014/main" id="{1CB9AB7F-A638-525E-FCD6-5B9AAA51CC32}"/>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 name="Footer Placeholder 2">
            <a:extLst>
              <a:ext uri="{FF2B5EF4-FFF2-40B4-BE49-F238E27FC236}">
                <a16:creationId xmlns:a16="http://schemas.microsoft.com/office/drawing/2014/main" id="{82181B35-BDC7-97E0-6D76-0ADBD032B59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DEVNET-1704</a:t>
            </a:r>
          </a:p>
        </p:txBody>
      </p:sp>
    </p:spTree>
    <p:extLst>
      <p:ext uri="{BB962C8B-B14F-4D97-AF65-F5344CB8AC3E}">
        <p14:creationId xmlns:p14="http://schemas.microsoft.com/office/powerpoint/2010/main" val="387656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3C042-D8BF-4F57-D334-35C611467E0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F7BC5C7-A956-C8B9-9644-9AF3B2C4FDCB}"/>
              </a:ext>
            </a:extLst>
          </p:cNvPr>
          <p:cNvPicPr>
            <a:picLocks noChangeAspect="1"/>
          </p:cNvPicPr>
          <p:nvPr/>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10" name="Group 9">
            <a:extLst>
              <a:ext uri="{FF2B5EF4-FFF2-40B4-BE49-F238E27FC236}">
                <a16:creationId xmlns:a16="http://schemas.microsoft.com/office/drawing/2014/main" id="{340CDB4A-0A74-339F-2BC3-B6B8C8F7E5D7}"/>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0A2305C3-B190-E74C-41D6-3CF836BB2D15}"/>
                </a:ext>
              </a:extLst>
            </p:cNvPr>
            <p:cNvGrpSpPr/>
            <p:nvPr/>
          </p:nvGrpSpPr>
          <p:grpSpPr>
            <a:xfrm>
              <a:off x="536418" y="4930673"/>
              <a:ext cx="386220" cy="86649"/>
              <a:chOff x="2826390" y="-407669"/>
              <a:chExt cx="1216132" cy="272841"/>
            </a:xfrm>
            <a:solidFill>
              <a:schemeClr val="bg2"/>
            </a:solidFill>
          </p:grpSpPr>
          <p:sp>
            <p:nvSpPr>
              <p:cNvPr id="18" name="Freeform 25">
                <a:extLst>
                  <a:ext uri="{FF2B5EF4-FFF2-40B4-BE49-F238E27FC236}">
                    <a16:creationId xmlns:a16="http://schemas.microsoft.com/office/drawing/2014/main" id="{5008C0CD-6D78-C175-0B94-08E236AD73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9" name="Freeform 26">
                <a:extLst>
                  <a:ext uri="{FF2B5EF4-FFF2-40B4-BE49-F238E27FC236}">
                    <a16:creationId xmlns:a16="http://schemas.microsoft.com/office/drawing/2014/main" id="{E000E5A2-96CC-2F3C-E38C-EF29972ACD5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0" name="Freeform 27">
                <a:extLst>
                  <a:ext uri="{FF2B5EF4-FFF2-40B4-BE49-F238E27FC236}">
                    <a16:creationId xmlns:a16="http://schemas.microsoft.com/office/drawing/2014/main" id="{25F90DCC-0AA0-C54C-5EFA-5704FA27CB1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1" name="Freeform 28">
                <a:extLst>
                  <a:ext uri="{FF2B5EF4-FFF2-40B4-BE49-F238E27FC236}">
                    <a16:creationId xmlns:a16="http://schemas.microsoft.com/office/drawing/2014/main" id="{C2B811DA-5BDC-6AB5-07C2-89721EC0ECD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2" name="Freeform 29">
                <a:extLst>
                  <a:ext uri="{FF2B5EF4-FFF2-40B4-BE49-F238E27FC236}">
                    <a16:creationId xmlns:a16="http://schemas.microsoft.com/office/drawing/2014/main" id="{5805B13D-2378-1E6B-D5CC-6CEE365FFD3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2" name="Group 11">
              <a:extLst>
                <a:ext uri="{FF2B5EF4-FFF2-40B4-BE49-F238E27FC236}">
                  <a16:creationId xmlns:a16="http://schemas.microsoft.com/office/drawing/2014/main" id="{278E28B7-6079-9A8D-EA39-3D96D89B5E90}"/>
                </a:ext>
              </a:extLst>
            </p:cNvPr>
            <p:cNvGrpSpPr/>
            <p:nvPr/>
          </p:nvGrpSpPr>
          <p:grpSpPr>
            <a:xfrm>
              <a:off x="968312" y="4785947"/>
              <a:ext cx="573946" cy="274194"/>
              <a:chOff x="4186345" y="-863385"/>
              <a:chExt cx="1807247" cy="863385"/>
            </a:xfrm>
            <a:solidFill>
              <a:schemeClr val="accent1"/>
            </a:solidFill>
          </p:grpSpPr>
          <p:sp>
            <p:nvSpPr>
              <p:cNvPr id="13" name="Freeform 5">
                <a:extLst>
                  <a:ext uri="{FF2B5EF4-FFF2-40B4-BE49-F238E27FC236}">
                    <a16:creationId xmlns:a16="http://schemas.microsoft.com/office/drawing/2014/main" id="{A23813DA-772E-93F9-1D13-1BA916B9BC9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4" name="Freeform 7">
                <a:extLst>
                  <a:ext uri="{FF2B5EF4-FFF2-40B4-BE49-F238E27FC236}">
                    <a16:creationId xmlns:a16="http://schemas.microsoft.com/office/drawing/2014/main" id="{709CD418-E773-4011-C61F-DB80437755B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5" name="Freeform 22">
                <a:extLst>
                  <a:ext uri="{FF2B5EF4-FFF2-40B4-BE49-F238E27FC236}">
                    <a16:creationId xmlns:a16="http://schemas.microsoft.com/office/drawing/2014/main" id="{E86419EA-0C53-3ED3-A2F6-E455768EE17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6" name="Freeform 23">
                <a:extLst>
                  <a:ext uri="{FF2B5EF4-FFF2-40B4-BE49-F238E27FC236}">
                    <a16:creationId xmlns:a16="http://schemas.microsoft.com/office/drawing/2014/main" id="{3BFC9D2F-EFE7-D396-1066-1EC793FC8AD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7" name="Freeform 24">
                <a:extLst>
                  <a:ext uri="{FF2B5EF4-FFF2-40B4-BE49-F238E27FC236}">
                    <a16:creationId xmlns:a16="http://schemas.microsoft.com/office/drawing/2014/main" id="{BBD201A3-9C75-7AE5-F079-F57ACD6DD6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1812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FDD8C-C70A-DBAD-657D-D9F54203DDE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323AF0B-E1C0-5716-75E4-837229A01BB9}"/>
              </a:ext>
            </a:extLst>
          </p:cNvPr>
          <p:cNvPicPr>
            <a:picLocks noChangeAspect="1"/>
          </p:cNvPicPr>
          <p:nvPr/>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4" name="Group 3">
            <a:extLst>
              <a:ext uri="{FF2B5EF4-FFF2-40B4-BE49-F238E27FC236}">
                <a16:creationId xmlns:a16="http://schemas.microsoft.com/office/drawing/2014/main" id="{18BAD66D-0393-C96E-86AC-B1C21F3341DD}"/>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6A9E2233-5607-0221-076B-23407BB3C348}"/>
                </a:ext>
              </a:extLst>
            </p:cNvPr>
            <p:cNvGrpSpPr/>
            <p:nvPr/>
          </p:nvGrpSpPr>
          <p:grpSpPr>
            <a:xfrm>
              <a:off x="536418" y="4930673"/>
              <a:ext cx="386220" cy="86649"/>
              <a:chOff x="2826390" y="-407669"/>
              <a:chExt cx="1216132" cy="272841"/>
            </a:xfrm>
            <a:solidFill>
              <a:schemeClr val="bg2"/>
            </a:solidFill>
          </p:grpSpPr>
          <p:sp>
            <p:nvSpPr>
              <p:cNvPr id="26" name="Freeform 18">
                <a:extLst>
                  <a:ext uri="{FF2B5EF4-FFF2-40B4-BE49-F238E27FC236}">
                    <a16:creationId xmlns:a16="http://schemas.microsoft.com/office/drawing/2014/main" id="{AD347DCE-B6AF-EEA1-61F0-6819E50BDD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19">
                <a:extLst>
                  <a:ext uri="{FF2B5EF4-FFF2-40B4-BE49-F238E27FC236}">
                    <a16:creationId xmlns:a16="http://schemas.microsoft.com/office/drawing/2014/main" id="{0A1342C7-9CDF-E2D4-1130-92DCE50174A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0">
                <a:extLst>
                  <a:ext uri="{FF2B5EF4-FFF2-40B4-BE49-F238E27FC236}">
                    <a16:creationId xmlns:a16="http://schemas.microsoft.com/office/drawing/2014/main" id="{AAAF5E0C-D0B3-A5CD-A06E-88F380F6E1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1">
                <a:extLst>
                  <a:ext uri="{FF2B5EF4-FFF2-40B4-BE49-F238E27FC236}">
                    <a16:creationId xmlns:a16="http://schemas.microsoft.com/office/drawing/2014/main" id="{C77F6854-BB60-A630-05A5-AD91219A0E6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2">
                <a:extLst>
                  <a:ext uri="{FF2B5EF4-FFF2-40B4-BE49-F238E27FC236}">
                    <a16:creationId xmlns:a16="http://schemas.microsoft.com/office/drawing/2014/main" id="{3A43614F-8A1E-8EBB-DEDA-F3344C23374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59A41F6B-0592-2365-4D86-C3312A6F4138}"/>
                </a:ext>
              </a:extLst>
            </p:cNvPr>
            <p:cNvGrpSpPr/>
            <p:nvPr/>
          </p:nvGrpSpPr>
          <p:grpSpPr>
            <a:xfrm>
              <a:off x="968312" y="4785947"/>
              <a:ext cx="573946" cy="274194"/>
              <a:chOff x="4186345" y="-863385"/>
              <a:chExt cx="1807247" cy="863385"/>
            </a:xfrm>
            <a:solidFill>
              <a:schemeClr val="accent1"/>
            </a:solidFill>
          </p:grpSpPr>
          <p:sp>
            <p:nvSpPr>
              <p:cNvPr id="8" name="Freeform 13">
                <a:extLst>
                  <a:ext uri="{FF2B5EF4-FFF2-40B4-BE49-F238E27FC236}">
                    <a16:creationId xmlns:a16="http://schemas.microsoft.com/office/drawing/2014/main" id="{C7A11887-54BA-E24B-ADDB-83EB427902F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9" name="Freeform 14">
                <a:extLst>
                  <a:ext uri="{FF2B5EF4-FFF2-40B4-BE49-F238E27FC236}">
                    <a16:creationId xmlns:a16="http://schemas.microsoft.com/office/drawing/2014/main" id="{E948A73B-8CDF-86E2-77E2-7E0E12246F0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0" name="Freeform 15">
                <a:extLst>
                  <a:ext uri="{FF2B5EF4-FFF2-40B4-BE49-F238E27FC236}">
                    <a16:creationId xmlns:a16="http://schemas.microsoft.com/office/drawing/2014/main" id="{AA2ED753-0497-D636-5A87-5AB98A4335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16">
                <a:extLst>
                  <a:ext uri="{FF2B5EF4-FFF2-40B4-BE49-F238E27FC236}">
                    <a16:creationId xmlns:a16="http://schemas.microsoft.com/office/drawing/2014/main" id="{9EC0E1F6-B938-0C95-FD26-0E3764DFE5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17">
                <a:extLst>
                  <a:ext uri="{FF2B5EF4-FFF2-40B4-BE49-F238E27FC236}">
                    <a16:creationId xmlns:a16="http://schemas.microsoft.com/office/drawing/2014/main" id="{30FD8779-9AEF-B91D-95FE-9C4DE8F0799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3483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ED545-A41F-7CC1-5C41-7CF401533D9C}"/>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714A13D7-2B82-FF4B-ED6C-AE1FBB0B9A97}"/>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grpSp>
        <p:nvGrpSpPr>
          <p:cNvPr id="10" name="Group 9">
            <a:extLst>
              <a:ext uri="{FF2B5EF4-FFF2-40B4-BE49-F238E27FC236}">
                <a16:creationId xmlns:a16="http://schemas.microsoft.com/office/drawing/2014/main" id="{8EA98416-98A5-B886-A466-27E1C19CB8C5}"/>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6286821A-917F-F52D-23A0-CA6766261D3B}"/>
                </a:ext>
              </a:extLst>
            </p:cNvPr>
            <p:cNvGrpSpPr/>
            <p:nvPr/>
          </p:nvGrpSpPr>
          <p:grpSpPr>
            <a:xfrm>
              <a:off x="536418" y="4930673"/>
              <a:ext cx="386220" cy="86649"/>
              <a:chOff x="2826390" y="-407669"/>
              <a:chExt cx="1216132" cy="272841"/>
            </a:xfrm>
            <a:solidFill>
              <a:schemeClr val="bg2"/>
            </a:solidFill>
          </p:grpSpPr>
          <p:sp>
            <p:nvSpPr>
              <p:cNvPr id="18" name="Freeform 26">
                <a:extLst>
                  <a:ext uri="{FF2B5EF4-FFF2-40B4-BE49-F238E27FC236}">
                    <a16:creationId xmlns:a16="http://schemas.microsoft.com/office/drawing/2014/main" id="{91D10176-E0C1-5964-8846-53485A78FF0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9" name="Freeform 27">
                <a:extLst>
                  <a:ext uri="{FF2B5EF4-FFF2-40B4-BE49-F238E27FC236}">
                    <a16:creationId xmlns:a16="http://schemas.microsoft.com/office/drawing/2014/main" id="{7C1FF600-F7E2-B958-3E1C-EEED51C4A45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7FFCF73E-1698-725D-7C10-F722D0CE8D6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1" name="Freeform 29">
                <a:extLst>
                  <a:ext uri="{FF2B5EF4-FFF2-40B4-BE49-F238E27FC236}">
                    <a16:creationId xmlns:a16="http://schemas.microsoft.com/office/drawing/2014/main" id="{548825E9-CDAB-67AD-9EE2-369BFCB2956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2" name="Freeform 30">
                <a:extLst>
                  <a:ext uri="{FF2B5EF4-FFF2-40B4-BE49-F238E27FC236}">
                    <a16:creationId xmlns:a16="http://schemas.microsoft.com/office/drawing/2014/main" id="{26801194-ABCC-DBD8-A934-D66133AE2D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2" name="Group 11">
              <a:extLst>
                <a:ext uri="{FF2B5EF4-FFF2-40B4-BE49-F238E27FC236}">
                  <a16:creationId xmlns:a16="http://schemas.microsoft.com/office/drawing/2014/main" id="{4E9DEE45-3082-1D33-760C-DC8EE19E69F9}"/>
                </a:ext>
              </a:extLst>
            </p:cNvPr>
            <p:cNvGrpSpPr/>
            <p:nvPr/>
          </p:nvGrpSpPr>
          <p:grpSpPr>
            <a:xfrm>
              <a:off x="968312" y="4785947"/>
              <a:ext cx="573946" cy="274194"/>
              <a:chOff x="4186345" y="-863385"/>
              <a:chExt cx="1807247" cy="863385"/>
            </a:xfrm>
            <a:solidFill>
              <a:schemeClr val="accent1"/>
            </a:solidFill>
          </p:grpSpPr>
          <p:sp>
            <p:nvSpPr>
              <p:cNvPr id="13" name="Freeform 6">
                <a:extLst>
                  <a:ext uri="{FF2B5EF4-FFF2-40B4-BE49-F238E27FC236}">
                    <a16:creationId xmlns:a16="http://schemas.microsoft.com/office/drawing/2014/main" id="{9F8139A9-E3F1-6FAF-5B48-B8D3AED94F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4" name="Freeform 7">
                <a:extLst>
                  <a:ext uri="{FF2B5EF4-FFF2-40B4-BE49-F238E27FC236}">
                    <a16:creationId xmlns:a16="http://schemas.microsoft.com/office/drawing/2014/main" id="{DB788647-9CD5-6473-3F11-4011E447C9A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5" name="Freeform 23">
                <a:extLst>
                  <a:ext uri="{FF2B5EF4-FFF2-40B4-BE49-F238E27FC236}">
                    <a16:creationId xmlns:a16="http://schemas.microsoft.com/office/drawing/2014/main" id="{2F68145C-63FF-17B8-7A82-2F26605266D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6" name="Freeform 24">
                <a:extLst>
                  <a:ext uri="{FF2B5EF4-FFF2-40B4-BE49-F238E27FC236}">
                    <a16:creationId xmlns:a16="http://schemas.microsoft.com/office/drawing/2014/main" id="{22A02D30-E922-E052-CD8D-3B83CF481D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7" name="Freeform 25">
                <a:extLst>
                  <a:ext uri="{FF2B5EF4-FFF2-40B4-BE49-F238E27FC236}">
                    <a16:creationId xmlns:a16="http://schemas.microsoft.com/office/drawing/2014/main" id="{FEC762A6-918F-D201-BCA4-79560D59374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286991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0592104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105" r:id="rId3"/>
    <p:sldLayoutId id="2147484056" r:id="rId4"/>
    <p:sldLayoutId id="2147484106"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 id="2147484090" r:id="rId38"/>
    <p:sldLayoutId id="2147484091" r:id="rId39"/>
    <p:sldLayoutId id="2147484092" r:id="rId40"/>
    <p:sldLayoutId id="2147484093" r:id="rId41"/>
    <p:sldLayoutId id="2147484094" r:id="rId42"/>
    <p:sldLayoutId id="2147484095" r:id="rId43"/>
    <p:sldLayoutId id="2147484096" r:id="rId44"/>
    <p:sldLayoutId id="2147484097" r:id="rId45"/>
    <p:sldLayoutId id="2147484098" r:id="rId46"/>
    <p:sldLayoutId id="2147484099" r:id="rId47"/>
    <p:sldLayoutId id="2147484100" r:id="rId48"/>
    <p:sldLayoutId id="2147484101" r:id="rId49"/>
    <p:sldLayoutId id="2147484102" r:id="rId50"/>
    <p:sldLayoutId id="2147484103" r:id="rId51"/>
    <p:sldLayoutId id="2147484108" r:id="rId52"/>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userDrawn="1">
          <p15:clr>
            <a:srgbClr val="F26B43"/>
          </p15:clr>
        </p15:guide>
        <p15:guide id="11" pos="336" userDrawn="1">
          <p15:clr>
            <a:srgbClr val="F26B43"/>
          </p15:clr>
        </p15:guide>
        <p15:guide id="12" pos="5424" userDrawn="1">
          <p15:clr>
            <a:srgbClr val="F26B43"/>
          </p15:clr>
        </p15:guide>
        <p15:guide id="13" orient="horz" pos="757" userDrawn="1">
          <p15:clr>
            <a:srgbClr val="F26B43"/>
          </p15:clr>
        </p15:guide>
        <p15:guide id="14" orient="horz" pos="324" userDrawn="1">
          <p15:clr>
            <a:srgbClr val="F26B43"/>
          </p15:clr>
        </p15:guide>
        <p15:guide id="15" pos="2876" userDrawn="1">
          <p15:clr>
            <a:srgbClr val="F26B43"/>
          </p15:clr>
        </p15:guide>
        <p15:guide id="16" orient="horz" pos="1620" userDrawn="1">
          <p15:clr>
            <a:srgbClr val="F26B43"/>
          </p15:clr>
        </p15:guide>
        <p15:guide id="17"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play.grafana.org/"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jpe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www.datadoghq.com/"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demo.elastic.co/app/dashboards#/view/welcome_dashboard"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hyperlink" Target="https://newrelic.com/" TargetMode="External"/><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NewRelicInc"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hyperlink" Target="https://newrelic.com/request-dem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xanderstevenson/diy-devops-dashboard"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7.xml"/><Relationship Id="rId4" Type="http://schemas.openxmlformats.org/officeDocument/2006/relationships/hyperlink" Target="https://www.youtube.com/watch?v=fzBCqMisNcU"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ciscolive.com/emea/learn/sessions/session-catalog.html" TargetMode="Externa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svg"/></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jpe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1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7902" y="-204332"/>
            <a:ext cx="7972248" cy="5527699"/>
          </a:xfrm>
        </p:spPr>
        <p:txBody>
          <a:bodyPr/>
          <a:lstStyle/>
          <a:p>
            <a:r>
              <a:rPr lang="en-US" sz="2000" i="0" dirty="0">
                <a:solidFill>
                  <a:schemeClr val="accent1"/>
                </a:solidFill>
              </a:rPr>
              <a:t>	1. </a:t>
            </a:r>
            <a:r>
              <a:rPr lang="en-US" sz="2000" i="0" dirty="0"/>
              <a:t>“DevOps dashboards bring visibility and accountability, making it easy to monitor the entire software development process.”</a:t>
            </a:r>
            <a:br>
              <a:rPr lang="en-US" sz="2000" i="0" dirty="0"/>
            </a:br>
            <a:br>
              <a:rPr lang="en-US" sz="2000" i="0" dirty="0"/>
            </a:br>
            <a:r>
              <a:rPr lang="en-US" sz="2000" i="0" dirty="0">
                <a:solidFill>
                  <a:schemeClr val="accent1"/>
                </a:solidFill>
              </a:rPr>
              <a:t>2. </a:t>
            </a:r>
            <a:r>
              <a:rPr lang="en-US" sz="2000" i="0" dirty="0"/>
              <a:t>“A well-built DevOps dashboard is a window into the efficiency of your development and operations teams.”</a:t>
            </a:r>
            <a:br>
              <a:rPr lang="en-US" sz="2000" i="0" dirty="0"/>
            </a:br>
            <a:br>
              <a:rPr lang="en-US" sz="2000" i="0" dirty="0"/>
            </a:br>
            <a:r>
              <a:rPr lang="en-US" sz="2000" i="0" dirty="0">
                <a:solidFill>
                  <a:schemeClr val="accent1"/>
                </a:solidFill>
              </a:rPr>
              <a:t>3. </a:t>
            </a:r>
            <a:r>
              <a:rPr lang="en-US" sz="2000" i="0" dirty="0"/>
              <a:t>“DevOps dashboards enable teams to track, analyze and optimize the performance of software delivery.”</a:t>
            </a:r>
            <a:br>
              <a:rPr lang="en-US" sz="2000" i="0" dirty="0"/>
            </a:br>
            <a:br>
              <a:rPr lang="en-US" sz="2000" i="0" dirty="0"/>
            </a:br>
            <a:r>
              <a:rPr lang="en-US" sz="2000" i="0" dirty="0">
                <a:solidFill>
                  <a:schemeClr val="accent1"/>
                </a:solidFill>
              </a:rPr>
              <a:t>4. </a:t>
            </a:r>
            <a:r>
              <a:rPr lang="en-US" sz="2000" i="0" dirty="0"/>
              <a:t>“The power of a DevOps dashboard lies in its ability to provide a holistic view of the software delivery process.”</a:t>
            </a:r>
            <a:br>
              <a:rPr lang="en-US" sz="2000" i="0" dirty="0"/>
            </a:br>
            <a:br>
              <a:rPr lang="en-US" sz="2000" i="0" dirty="0"/>
            </a:br>
            <a:r>
              <a:rPr lang="en-US" sz="2000" i="0" dirty="0">
                <a:solidFill>
                  <a:schemeClr val="accent1"/>
                </a:solidFill>
              </a:rPr>
              <a:t>5. </a:t>
            </a:r>
            <a:r>
              <a:rPr lang="en-US" sz="2000" i="0" dirty="0"/>
              <a:t>“DevOps dashboards, when properly utilized, can be the driving force behind the continuous improvement of the software development lifecycle.”</a:t>
            </a:r>
            <a:br>
              <a:rPr lang="en-US" sz="1800" dirty="0"/>
            </a:br>
            <a:br>
              <a:rPr lang="en-US" sz="2000" dirty="0"/>
            </a:br>
            <a:br>
              <a:rPr lang="en-US" sz="2000" dirty="0"/>
            </a:br>
            <a:endParaRPr lang="en-US" sz="2000" dirty="0"/>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DEVNET-1704</a:t>
            </a:r>
          </a:p>
        </p:txBody>
      </p:sp>
    </p:spTree>
    <p:extLst>
      <p:ext uri="{BB962C8B-B14F-4D97-AF65-F5344CB8AC3E}">
        <p14:creationId xmlns:p14="http://schemas.microsoft.com/office/powerpoint/2010/main" val="220347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72066" y="519523"/>
            <a:ext cx="7972248" cy="2278837"/>
          </a:xfrm>
        </p:spPr>
        <p:txBody>
          <a:bodyPr/>
          <a:lstStyle/>
          <a:p>
            <a:r>
              <a:rPr lang="en-US" dirty="0"/>
              <a:t>The answer is….</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11</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DEVNET-1704</a:t>
            </a:r>
          </a:p>
        </p:txBody>
      </p:sp>
      <p:sp>
        <p:nvSpPr>
          <p:cNvPr id="10" name="Title 2">
            <a:extLst>
              <a:ext uri="{FF2B5EF4-FFF2-40B4-BE49-F238E27FC236}">
                <a16:creationId xmlns:a16="http://schemas.microsoft.com/office/drawing/2014/main" id="{187954F1-3B84-8D78-2236-92F03283020E}"/>
              </a:ext>
            </a:extLst>
          </p:cNvPr>
          <p:cNvSpPr txBox="1">
            <a:spLocks/>
          </p:cNvSpPr>
          <p:nvPr/>
        </p:nvSpPr>
        <p:spPr bwMode="auto">
          <a:xfrm>
            <a:off x="4221294" y="519523"/>
            <a:ext cx="7972248" cy="227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183600" indent="-399968" algn="l" defTabSz="684213" rtl="0" eaLnBrk="1" fontAlgn="base" hangingPunct="1">
              <a:lnSpc>
                <a:spcPct val="90000"/>
              </a:lnSpc>
              <a:spcBef>
                <a:spcPct val="0"/>
              </a:spcBef>
              <a:spcAft>
                <a:spcPct val="0"/>
              </a:spcAft>
              <a:defRPr lang="en-US" sz="3600" b="0" i="1" u="none" kern="1200" spc="0" baseline="0">
                <a:solidFill>
                  <a:schemeClr val="bg2"/>
                </a:solidFill>
                <a:latin typeface="+mn-lt"/>
                <a:ea typeface="CiscoSansTT Thin"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they are all correct!</a:t>
            </a:r>
          </a:p>
        </p:txBody>
      </p:sp>
    </p:spTree>
    <p:extLst>
      <p:ext uri="{BB962C8B-B14F-4D97-AF65-F5344CB8AC3E}">
        <p14:creationId xmlns:p14="http://schemas.microsoft.com/office/powerpoint/2010/main" val="36040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57" y="1493213"/>
            <a:ext cx="7316531" cy="1941922"/>
          </a:xfrm>
        </p:spPr>
        <p:txBody>
          <a:bodyPr/>
          <a:lstStyle/>
          <a:p>
            <a:r>
              <a:rPr lang="en-US" dirty="0"/>
              <a:t>Overview of DevOps Dashboards</a:t>
            </a:r>
          </a:p>
        </p:txBody>
      </p:sp>
    </p:spTree>
    <p:extLst>
      <p:ext uri="{BB962C8B-B14F-4D97-AF65-F5344CB8AC3E}">
        <p14:creationId xmlns:p14="http://schemas.microsoft.com/office/powerpoint/2010/main" val="295535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199" y="1205898"/>
            <a:ext cx="8456753" cy="3083094"/>
          </a:xfrm>
        </p:spPr>
        <p:txBody>
          <a:bodyPr/>
          <a:lstStyle/>
          <a:p>
            <a:r>
              <a:rPr lang="en-US" dirty="0">
                <a:solidFill>
                  <a:schemeClr val="accent1"/>
                </a:solidFill>
              </a:rPr>
              <a:t>Visual interfaces that provide </a:t>
            </a:r>
            <a:r>
              <a:rPr lang="en-US" u="sng" dirty="0">
                <a:solidFill>
                  <a:schemeClr val="accent1"/>
                </a:solidFill>
              </a:rPr>
              <a:t>real-time</a:t>
            </a:r>
            <a:r>
              <a:rPr lang="en-US" dirty="0">
                <a:solidFill>
                  <a:schemeClr val="accent1"/>
                </a:solidFill>
              </a:rPr>
              <a:t> insights and metrics </a:t>
            </a:r>
            <a:r>
              <a:rPr lang="en-US" dirty="0"/>
              <a:t>on the health, performance, and progress of dev and operations processes.</a:t>
            </a:r>
          </a:p>
          <a:p>
            <a:r>
              <a:rPr lang="en-US" u="sng" dirty="0">
                <a:solidFill>
                  <a:schemeClr val="accent1"/>
                </a:solidFill>
              </a:rPr>
              <a:t>Consolidate</a:t>
            </a:r>
            <a:r>
              <a:rPr lang="en-US" dirty="0">
                <a:solidFill>
                  <a:schemeClr val="accent1"/>
                </a:solidFill>
              </a:rPr>
              <a:t> and </a:t>
            </a:r>
            <a:r>
              <a:rPr lang="en-US" u="sng" dirty="0">
                <a:solidFill>
                  <a:schemeClr val="accent1"/>
                </a:solidFill>
              </a:rPr>
              <a:t>present</a:t>
            </a:r>
            <a:r>
              <a:rPr lang="en-US" dirty="0">
                <a:solidFill>
                  <a:schemeClr val="accent1"/>
                </a:solidFill>
              </a:rPr>
              <a:t> data from various sources</a:t>
            </a:r>
            <a:r>
              <a:rPr lang="en-US" dirty="0"/>
              <a:t>, such as monitoring tools, build systems, version control systems, and more. </a:t>
            </a:r>
          </a:p>
          <a:p>
            <a:r>
              <a:rPr lang="en-US" dirty="0">
                <a:solidFill>
                  <a:schemeClr val="accent1"/>
                </a:solidFill>
              </a:rPr>
              <a:t>Provide a </a:t>
            </a:r>
            <a:r>
              <a:rPr lang="en-US" u="sng" dirty="0">
                <a:solidFill>
                  <a:schemeClr val="accent1"/>
                </a:solidFill>
              </a:rPr>
              <a:t>centralized and easily accessible</a:t>
            </a:r>
            <a:r>
              <a:rPr lang="en-US" dirty="0">
                <a:solidFill>
                  <a:schemeClr val="accent1"/>
                </a:solidFill>
              </a:rPr>
              <a:t> view of critical information</a:t>
            </a:r>
            <a:r>
              <a:rPr lang="en-US" dirty="0"/>
              <a:t>, enabling teams to quickly identify issues, track progress, and make informed decisions.</a:t>
            </a:r>
          </a:p>
          <a:p>
            <a:r>
              <a:rPr lang="en-US" dirty="0">
                <a:solidFill>
                  <a:schemeClr val="accent1"/>
                </a:solidFill>
              </a:rPr>
              <a:t>Improve efficiency, productivity, and overall software quality </a:t>
            </a:r>
            <a:r>
              <a:rPr lang="en-US" dirty="0"/>
              <a:t>by enabling teams to monitor key metrics, identify bottlenecks, and take proactive actions to address them. </a:t>
            </a:r>
          </a:p>
        </p:txBody>
      </p:sp>
      <p:sp>
        <p:nvSpPr>
          <p:cNvPr id="4" name="Title 3"/>
          <p:cNvSpPr>
            <a:spLocks noGrp="1"/>
          </p:cNvSpPr>
          <p:nvPr>
            <p:ph type="title"/>
          </p:nvPr>
        </p:nvSpPr>
        <p:spPr/>
        <p:txBody>
          <a:bodyPr/>
          <a:lstStyle/>
          <a:p>
            <a:r>
              <a:rPr lang="en-US" dirty="0"/>
              <a:t>DevOps Dashboards: Definition &amp; Purpose</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2539953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7" y="93879"/>
            <a:ext cx="8788835" cy="515721"/>
          </a:xfrm>
        </p:spPr>
        <p:txBody>
          <a:bodyPr/>
          <a:lstStyle/>
          <a:p>
            <a:r>
              <a:rPr lang="en-US" dirty="0"/>
              <a:t>Key components and functionalities of DevOps Dashboards</a:t>
            </a:r>
          </a:p>
        </p:txBody>
      </p:sp>
      <p:sp>
        <p:nvSpPr>
          <p:cNvPr id="2" name="Text Placeholder 1"/>
          <p:cNvSpPr>
            <a:spLocks noGrp="1"/>
          </p:cNvSpPr>
          <p:nvPr>
            <p:ph sz="quarter" idx="11"/>
          </p:nvPr>
        </p:nvSpPr>
        <p:spPr>
          <a:xfrm>
            <a:off x="2081208" y="905434"/>
            <a:ext cx="8257032" cy="3015861"/>
          </a:xfrm>
        </p:spPr>
        <p:txBody>
          <a:bodyPr/>
          <a:lstStyle/>
          <a:p>
            <a:r>
              <a:rPr lang="en-US" dirty="0"/>
              <a:t>Data Aggregation / Normalization</a:t>
            </a:r>
          </a:p>
          <a:p>
            <a:r>
              <a:rPr lang="en-US" dirty="0"/>
              <a:t>Visualization</a:t>
            </a:r>
          </a:p>
          <a:p>
            <a:r>
              <a:rPr lang="en-US" dirty="0"/>
              <a:t>Metrics and Key Performance Indicators</a:t>
            </a:r>
          </a:p>
          <a:p>
            <a:r>
              <a:rPr lang="en-US" dirty="0"/>
              <a:t>Alerting and Notifications</a:t>
            </a:r>
          </a:p>
          <a:p>
            <a:r>
              <a:rPr lang="en-US" dirty="0"/>
              <a:t>Customizability</a:t>
            </a:r>
          </a:p>
          <a:p>
            <a:r>
              <a:rPr lang="en-US" dirty="0"/>
              <a:t>Collaboration Features</a:t>
            </a:r>
          </a:p>
          <a:p>
            <a:r>
              <a:rPr lang="en-US" dirty="0"/>
              <a:t>Historical Data Analysis</a:t>
            </a:r>
          </a:p>
          <a:p>
            <a:r>
              <a:rPr lang="en-US" dirty="0"/>
              <a:t>Integration Capabilities</a:t>
            </a:r>
          </a:p>
          <a:p>
            <a:endParaRPr lang="en-US" dirty="0"/>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40549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25" y="1600789"/>
            <a:ext cx="5585010" cy="1941922"/>
          </a:xfrm>
        </p:spPr>
        <p:txBody>
          <a:bodyPr/>
          <a:lstStyle/>
          <a:p>
            <a:r>
              <a:rPr lang="en-US" dirty="0"/>
              <a:t>Popular DevOps Dashboards</a:t>
            </a:r>
          </a:p>
        </p:txBody>
      </p:sp>
    </p:spTree>
    <p:extLst>
      <p:ext uri="{BB962C8B-B14F-4D97-AF65-F5344CB8AC3E}">
        <p14:creationId xmlns:p14="http://schemas.microsoft.com/office/powerpoint/2010/main" val="369842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Grafana</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398494"/>
            <a:ext cx="8600037" cy="292370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Main Features</a:t>
            </a:r>
          </a:p>
          <a:p>
            <a:pPr marL="0" indent="0" algn="ctr">
              <a:buNone/>
            </a:pPr>
            <a:endParaRPr lang="en-US" dirty="0"/>
          </a:p>
          <a:p>
            <a:pPr marL="0" indent="0" algn="ctr">
              <a:buNone/>
            </a:pPr>
            <a:r>
              <a:rPr lang="en-US" dirty="0"/>
              <a:t>1. Data Source Integration</a:t>
            </a:r>
          </a:p>
          <a:p>
            <a:pPr marL="0" indent="0" algn="ctr">
              <a:buNone/>
            </a:pPr>
            <a:r>
              <a:rPr lang="en-US" dirty="0"/>
              <a:t>2. Customizable Visualizations</a:t>
            </a:r>
          </a:p>
          <a:p>
            <a:pPr marL="0" indent="0" algn="ctr">
              <a:buNone/>
            </a:pPr>
            <a:r>
              <a:rPr lang="en-US" dirty="0"/>
              <a:t>3. Dashboard Templating</a:t>
            </a:r>
          </a:p>
          <a:p>
            <a:pPr marL="0" indent="0" algn="ctr">
              <a:buNone/>
            </a:pPr>
            <a:r>
              <a:rPr lang="en-US" dirty="0"/>
              <a:t>4. Alerting and Notifications</a:t>
            </a:r>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458160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Grafana</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155787"/>
            <a:ext cx="8600037" cy="3166411"/>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Demo</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1600" dirty="0">
                <a:hlinkClick r:id="rId3"/>
              </a:rPr>
              <a:t>https://play.grafana.org/</a:t>
            </a:r>
            <a:endParaRPr lang="en-US" sz="1600"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60ECAEEB-D1E5-3667-BEB8-7157B54619C1}"/>
              </a:ext>
            </a:extLst>
          </p:cNvPr>
          <p:cNvPicPr>
            <a:picLocks noChangeAspect="1"/>
          </p:cNvPicPr>
          <p:nvPr/>
        </p:nvPicPr>
        <p:blipFill>
          <a:blip r:embed="rId4"/>
          <a:stretch>
            <a:fillRect/>
          </a:stretch>
        </p:blipFill>
        <p:spPr>
          <a:xfrm>
            <a:off x="3022304" y="1596329"/>
            <a:ext cx="3099391" cy="2595493"/>
          </a:xfrm>
          <a:prstGeom prst="rect">
            <a:avLst/>
          </a:prstGeom>
        </p:spPr>
      </p:pic>
    </p:spTree>
    <p:extLst>
      <p:ext uri="{BB962C8B-B14F-4D97-AF65-F5344CB8AC3E}">
        <p14:creationId xmlns:p14="http://schemas.microsoft.com/office/powerpoint/2010/main" val="216663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Grafana</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Advantages</a:t>
            </a:r>
          </a:p>
          <a:p>
            <a:pPr marL="0" indent="0" algn="ctr">
              <a:buNone/>
            </a:pPr>
            <a:endParaRPr lang="en-US" dirty="0"/>
          </a:p>
          <a:p>
            <a:pPr marL="0" indent="0" algn="ctr">
              <a:buNone/>
            </a:pPr>
            <a:r>
              <a:rPr lang="en-US" dirty="0"/>
              <a:t>1. User-friendly Interfaces</a:t>
            </a:r>
          </a:p>
          <a:p>
            <a:pPr marL="0" indent="0" algn="ctr">
              <a:buNone/>
            </a:pPr>
            <a:r>
              <a:rPr lang="en-US" dirty="0"/>
              <a:t>2. Wide Community Support</a:t>
            </a:r>
          </a:p>
          <a:p>
            <a:pPr marL="0" indent="0" algn="ctr">
              <a:buNone/>
            </a:pPr>
            <a:r>
              <a:rPr lang="en-US" dirty="0"/>
              <a:t>3. Extensibility</a:t>
            </a:r>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64208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Grafana</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Disadvantages</a:t>
            </a:r>
          </a:p>
          <a:p>
            <a:pPr marL="0" indent="0" algn="ctr">
              <a:buNone/>
            </a:pPr>
            <a:endParaRPr lang="en-US" dirty="0"/>
          </a:p>
          <a:p>
            <a:pPr marL="0" indent="0" algn="ctr">
              <a:buNone/>
            </a:pPr>
            <a:r>
              <a:rPr lang="en-US" dirty="0"/>
              <a:t>1. Steep Learning Curve for Advanced Features</a:t>
            </a:r>
          </a:p>
          <a:p>
            <a:pPr marL="0" indent="0" algn="ctr">
              <a:buNone/>
            </a:pPr>
            <a:r>
              <a:rPr lang="en-US" dirty="0"/>
              <a:t>2. Resource Intensive</a:t>
            </a:r>
          </a:p>
          <a:p>
            <a:pPr marL="0" indent="0" algn="ctr">
              <a:buNone/>
            </a:pPr>
            <a:r>
              <a:rPr lang="en-US" dirty="0"/>
              <a:t>3. Lack of Native Time Series Database</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5198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8">
            <a:extLst>
              <a:ext uri="{FF2B5EF4-FFF2-40B4-BE49-F238E27FC236}">
                <a16:creationId xmlns:a16="http://schemas.microsoft.com/office/drawing/2014/main" id="{09B0ADF1-B85D-28B8-ABB6-070FBEED8A39}"/>
              </a:ext>
            </a:extLst>
          </p:cNvPr>
          <p:cNvSpPr>
            <a:spLocks noGrp="1"/>
          </p:cNvSpPr>
          <p:nvPr>
            <p:ph type="subTitle" idx="1"/>
          </p:nvPr>
        </p:nvSpPr>
        <p:spPr>
          <a:xfrm>
            <a:off x="446359" y="3561007"/>
            <a:ext cx="6545159" cy="554375"/>
          </a:xfrm>
        </p:spPr>
        <p:txBody>
          <a:bodyPr/>
          <a:lstStyle/>
          <a:p>
            <a:r>
              <a:rPr lang="en-US" dirty="0"/>
              <a:t>Alexander Stevenson, Developer Advocate</a:t>
            </a:r>
            <a:br>
              <a:rPr lang="en-US" dirty="0"/>
            </a:br>
            <a:r>
              <a:rPr lang="en-US" dirty="0"/>
              <a:t>@alexstev_dev</a:t>
            </a:r>
          </a:p>
        </p:txBody>
      </p:sp>
      <p:sp>
        <p:nvSpPr>
          <p:cNvPr id="11" name="Text Placeholder 9">
            <a:extLst>
              <a:ext uri="{FF2B5EF4-FFF2-40B4-BE49-F238E27FC236}">
                <a16:creationId xmlns:a16="http://schemas.microsoft.com/office/drawing/2014/main" id="{6CC61671-019D-E6BD-5AF9-ACD1BB06CD33}"/>
              </a:ext>
            </a:extLst>
          </p:cNvPr>
          <p:cNvSpPr txBox="1">
            <a:spLocks/>
          </p:cNvSpPr>
          <p:nvPr/>
        </p:nvSpPr>
        <p:spPr>
          <a:xfrm>
            <a:off x="446359" y="4050262"/>
            <a:ext cx="6545158" cy="28813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DEVNET-1704</a:t>
            </a:r>
          </a:p>
          <a:p>
            <a:endParaRPr lang="en-US" dirty="0"/>
          </a:p>
        </p:txBody>
      </p:sp>
      <p:sp>
        <p:nvSpPr>
          <p:cNvPr id="12" name="Title 5">
            <a:extLst>
              <a:ext uri="{FF2B5EF4-FFF2-40B4-BE49-F238E27FC236}">
                <a16:creationId xmlns:a16="http://schemas.microsoft.com/office/drawing/2014/main" id="{006BF05F-3150-BD0C-7E99-FAE81FED8861}"/>
              </a:ext>
            </a:extLst>
          </p:cNvPr>
          <p:cNvSpPr>
            <a:spLocks noGrp="1"/>
          </p:cNvSpPr>
          <p:nvPr>
            <p:ph type="ctrTitle"/>
          </p:nvPr>
        </p:nvSpPr>
        <p:spPr>
          <a:xfrm>
            <a:off x="-92605" y="1582493"/>
            <a:ext cx="7623085" cy="1171897"/>
          </a:xfrm>
        </p:spPr>
        <p:txBody>
          <a:bodyPr/>
          <a:lstStyle/>
          <a:p>
            <a:pPr algn="ctr">
              <a:lnSpc>
                <a:spcPct val="100000"/>
              </a:lnSpc>
            </a:pPr>
            <a:r>
              <a:rPr lang="en-US" dirty="0"/>
              <a:t>DevOps Dashboards </a:t>
            </a:r>
            <a:br>
              <a:rPr lang="en-US" dirty="0"/>
            </a:br>
            <a:r>
              <a:rPr lang="en-US" sz="2800" dirty="0"/>
              <a:t>featuring </a:t>
            </a:r>
            <a:br>
              <a:rPr lang="en-US" dirty="0"/>
            </a:br>
            <a:r>
              <a:rPr lang="en-US" dirty="0"/>
              <a:t>DIY DevOps Dashboard</a:t>
            </a:r>
          </a:p>
        </p:txBody>
      </p:sp>
      <p:sp>
        <p:nvSpPr>
          <p:cNvPr id="13" name="TextBox 12">
            <a:extLst>
              <a:ext uri="{FF2B5EF4-FFF2-40B4-BE49-F238E27FC236}">
                <a16:creationId xmlns:a16="http://schemas.microsoft.com/office/drawing/2014/main" id="{CF1CFABA-1F95-9A7F-0030-0FB909E21836}"/>
              </a:ext>
            </a:extLst>
          </p:cNvPr>
          <p:cNvSpPr txBox="1"/>
          <p:nvPr/>
        </p:nvSpPr>
        <p:spPr>
          <a:xfrm>
            <a:off x="6610518" y="4889546"/>
            <a:ext cx="1592190" cy="246221"/>
          </a:xfrm>
          <a:prstGeom prst="rect">
            <a:avLst/>
          </a:prstGeom>
          <a:noFill/>
        </p:spPr>
        <p:txBody>
          <a:bodyPr wrap="square">
            <a:spAutoFit/>
          </a:bodyPr>
          <a:lstStyle/>
          <a:p>
            <a:r>
              <a:rPr lang="en-US" sz="1000" dirty="0">
                <a:solidFill>
                  <a:schemeClr val="bg2"/>
                </a:solidFill>
                <a:latin typeface="+mj-lt"/>
              </a:rPr>
              <a:t>DEVNET-1704</a:t>
            </a:r>
          </a:p>
        </p:txBody>
      </p:sp>
    </p:spTree>
    <p:extLst>
      <p:ext uri="{BB962C8B-B14F-4D97-AF65-F5344CB8AC3E}">
        <p14:creationId xmlns:p14="http://schemas.microsoft.com/office/powerpoint/2010/main" val="315275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Grafana</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Summary</a:t>
            </a:r>
          </a:p>
          <a:p>
            <a:pPr marL="0" indent="0" algn="ctr">
              <a:buNone/>
            </a:pPr>
            <a:endParaRPr lang="en-US" dirty="0"/>
          </a:p>
          <a:p>
            <a:pPr marL="0" indent="0" algn="ctr">
              <a:buNone/>
            </a:pPr>
            <a:r>
              <a:rPr lang="en-US" dirty="0"/>
              <a:t>Overall, Grafana's </a:t>
            </a:r>
            <a:r>
              <a:rPr lang="en-US" dirty="0">
                <a:solidFill>
                  <a:schemeClr val="accent1"/>
                </a:solidFill>
              </a:rPr>
              <a:t>extensive features</a:t>
            </a:r>
            <a:r>
              <a:rPr lang="en-US" dirty="0"/>
              <a:t>, </a:t>
            </a:r>
            <a:r>
              <a:rPr lang="en-US" dirty="0">
                <a:solidFill>
                  <a:schemeClr val="accent2"/>
                </a:solidFill>
              </a:rPr>
              <a:t>user-friendly interface</a:t>
            </a:r>
            <a:r>
              <a:rPr lang="en-US" dirty="0"/>
              <a:t>, and </a:t>
            </a:r>
            <a:r>
              <a:rPr lang="en-US" dirty="0">
                <a:solidFill>
                  <a:schemeClr val="accent5"/>
                </a:solidFill>
              </a:rPr>
              <a:t>strong community support</a:t>
            </a:r>
            <a:r>
              <a:rPr lang="en-US" dirty="0"/>
              <a:t> make it a popular choice for creating powerful and customizable DevOps Dashboards. However, users should be aware of the </a:t>
            </a:r>
            <a:r>
              <a:rPr lang="en-US" dirty="0">
                <a:solidFill>
                  <a:schemeClr val="accent1"/>
                </a:solidFill>
              </a:rPr>
              <a:t>potential learning curve</a:t>
            </a:r>
            <a:r>
              <a:rPr lang="en-US" dirty="0"/>
              <a:t> for advanced features and the </a:t>
            </a:r>
            <a:r>
              <a:rPr lang="en-US" dirty="0">
                <a:solidFill>
                  <a:schemeClr val="accent2"/>
                </a:solidFill>
              </a:rPr>
              <a:t>resource requirements </a:t>
            </a:r>
            <a:r>
              <a:rPr lang="en-US" dirty="0"/>
              <a:t>when deploying Grafana.</a:t>
            </a:r>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8157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573618"/>
            <a:ext cx="8600037" cy="274857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Prometheus is an application that is used to actively </a:t>
            </a:r>
            <a:r>
              <a:rPr lang="en-US" dirty="0">
                <a:solidFill>
                  <a:schemeClr val="accent1"/>
                </a:solidFill>
              </a:rPr>
              <a:t>gather statistics and trigger alerts</a:t>
            </a:r>
            <a:r>
              <a:rPr lang="en-US" dirty="0"/>
              <a:t> from the running </a:t>
            </a:r>
            <a:r>
              <a:rPr lang="en-US" dirty="0">
                <a:solidFill>
                  <a:schemeClr val="accent2"/>
                </a:solidFill>
              </a:rPr>
              <a:t>virtual machines and application services</a:t>
            </a:r>
            <a:r>
              <a:rPr lang="en-US" dirty="0"/>
              <a:t>. Internally, the Prometheus servers </a:t>
            </a:r>
            <a:r>
              <a:rPr lang="en-US" dirty="0">
                <a:solidFill>
                  <a:schemeClr val="accent5"/>
                </a:solidFill>
              </a:rPr>
              <a:t>scrape statistics</a:t>
            </a:r>
            <a:r>
              <a:rPr lang="en-US" dirty="0"/>
              <a:t> from target statistics sources on a regular basis. </a:t>
            </a:r>
          </a:p>
          <a:p>
            <a:pPr marL="0" indent="0" algn="ctr">
              <a:buNone/>
            </a:pPr>
            <a:r>
              <a:rPr lang="en-US" dirty="0"/>
              <a:t>In addition to scrapping, statistics in the Prometheus servers can be configured using the Management CLI alert rule command to </a:t>
            </a:r>
            <a:r>
              <a:rPr lang="en-US" dirty="0">
                <a:solidFill>
                  <a:schemeClr val="accent6"/>
                </a:solidFill>
              </a:rPr>
              <a:t>trigger alerts on error conditions</a:t>
            </a:r>
            <a:r>
              <a:rPr lang="en-US" dirty="0"/>
              <a:t>.</a:t>
            </a:r>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555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3CB99-CD70-6AB9-1899-3B1D95B7C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87231-B28F-0BD3-EE9E-F9AF697F735D}"/>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A9C9E09D-25FA-57F8-217C-8A48D2EC3B00}"/>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FB496171-DBDC-1262-0748-AA0BAAE1749E}"/>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6" name="Footer Placeholder 5">
            <a:extLst>
              <a:ext uri="{FF2B5EF4-FFF2-40B4-BE49-F238E27FC236}">
                <a16:creationId xmlns:a16="http://schemas.microsoft.com/office/drawing/2014/main" id="{027484A1-3445-0BD7-C59F-7289B3C1154A}"/>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79B583B8-F862-4901-53FF-36D13E1D95EF}"/>
              </a:ext>
            </a:extLst>
          </p:cNvPr>
          <p:cNvSpPr txBox="1">
            <a:spLocks/>
          </p:cNvSpPr>
          <p:nvPr/>
        </p:nvSpPr>
        <p:spPr>
          <a:xfrm>
            <a:off x="292950" y="1398494"/>
            <a:ext cx="8600037" cy="292370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Main Features</a:t>
            </a:r>
          </a:p>
          <a:p>
            <a:pPr marL="0" indent="0" algn="ctr">
              <a:buNone/>
            </a:pPr>
            <a:endParaRPr lang="en-US" dirty="0"/>
          </a:p>
          <a:p>
            <a:pPr marL="0" indent="0" algn="ctr">
              <a:buNone/>
            </a:pPr>
            <a:r>
              <a:rPr lang="en-US" dirty="0"/>
              <a:t>1. Time Series Data Collection</a:t>
            </a:r>
          </a:p>
          <a:p>
            <a:pPr marL="0" indent="0" algn="ctr">
              <a:buNone/>
            </a:pPr>
            <a:r>
              <a:rPr lang="en-US" dirty="0"/>
              <a:t>2. Flexible Query Language (</a:t>
            </a:r>
            <a:r>
              <a:rPr lang="en-US" dirty="0" err="1"/>
              <a:t>PromQL</a:t>
            </a:r>
            <a:r>
              <a:rPr lang="en-US" dirty="0"/>
              <a:t>)</a:t>
            </a:r>
          </a:p>
          <a:p>
            <a:pPr marL="0" indent="0" algn="ctr">
              <a:buNone/>
            </a:pPr>
            <a:r>
              <a:rPr lang="en-US" dirty="0"/>
              <a:t>3. Alerting and Monitoring Rules</a:t>
            </a:r>
          </a:p>
          <a:p>
            <a:pPr marL="0" indent="0" algn="ctr">
              <a:buNone/>
            </a:pPr>
            <a:r>
              <a:rPr lang="en-US" dirty="0"/>
              <a:t>4. Service Discovery and Auto-Targeting</a:t>
            </a:r>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3063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23</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pic>
        <p:nvPicPr>
          <p:cNvPr id="1026" name="Picture 2" descr="Architecture">
            <a:hlinkClick r:id="rId3"/>
            <a:extLst>
              <a:ext uri="{FF2B5EF4-FFF2-40B4-BE49-F238E27FC236}">
                <a16:creationId xmlns:a16="http://schemas.microsoft.com/office/drawing/2014/main" id="{C43FBABC-9034-7424-A28A-3E3E85CE4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93" y="1493256"/>
            <a:ext cx="7314757" cy="247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85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24</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197864"/>
            <a:ext cx="8600037" cy="312433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The </a:t>
            </a:r>
            <a:r>
              <a:rPr lang="en-US" dirty="0">
                <a:solidFill>
                  <a:schemeClr val="accent1"/>
                </a:solidFill>
              </a:rPr>
              <a:t>expression browser is available at /graph</a:t>
            </a:r>
            <a:r>
              <a:rPr lang="en-US" dirty="0"/>
              <a:t> on the Prometheus server, allowing you to enter any expression and see its result either in a table or graphed over time. This is primarily useful for ad-hoc queries and debugging. For graphs, use Grafana or Console templates.</a:t>
            </a:r>
          </a:p>
          <a:p>
            <a:pPr marL="0" indent="0" algn="ctr">
              <a:buNone/>
            </a:pPr>
            <a:endParaRPr lang="en-US" dirty="0"/>
          </a:p>
          <a:p>
            <a:pPr marL="0" indent="0" algn="ctr">
              <a:buNone/>
            </a:pPr>
            <a:r>
              <a:rPr lang="en-US" dirty="0"/>
              <a:t>In the context of feeding data to Grafana, Prometheus serves as both a </a:t>
            </a:r>
            <a:r>
              <a:rPr lang="en-US" dirty="0">
                <a:solidFill>
                  <a:schemeClr val="accent1"/>
                </a:solidFill>
              </a:rPr>
              <a:t>database</a:t>
            </a:r>
            <a:r>
              <a:rPr lang="en-US" dirty="0"/>
              <a:t> (as it stores the time-series data that Grafana will visualize) and an </a:t>
            </a:r>
            <a:r>
              <a:rPr lang="en-US" dirty="0">
                <a:solidFill>
                  <a:schemeClr val="accent1"/>
                </a:solidFill>
              </a:rPr>
              <a:t>aggregator </a:t>
            </a:r>
            <a:r>
              <a:rPr lang="en-US" dirty="0"/>
              <a:t>(as it pulls in metrics from various sources). Grafana queries Prometheus for this collected data and then visualizes it on the dashboard.</a:t>
            </a:r>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87635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034902"/>
            <a:ext cx="8600037" cy="3287296"/>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Prometheus mainly serves two major functionalities:</a:t>
            </a:r>
          </a:p>
          <a:p>
            <a:pPr marL="0" indent="0" algn="ctr">
              <a:buNone/>
            </a:pPr>
            <a:endParaRPr lang="en-US" dirty="0"/>
          </a:p>
          <a:p>
            <a:pPr marL="0" indent="0" algn="ctr">
              <a:buNone/>
            </a:pPr>
            <a:r>
              <a:rPr lang="en-US" sz="1800" u="sng" dirty="0"/>
              <a:t>Metrics Collection and Storage</a:t>
            </a:r>
            <a:r>
              <a:rPr lang="en-US" sz="1800" dirty="0"/>
              <a:t>: Prometheus </a:t>
            </a:r>
            <a:r>
              <a:rPr lang="en-US" sz="1800" dirty="0">
                <a:solidFill>
                  <a:schemeClr val="accent1"/>
                </a:solidFill>
              </a:rPr>
              <a:t>collects metrics from configured targets at given intervals, evaluates rule expressions, displays the results, and can trigger alerts</a:t>
            </a:r>
            <a:r>
              <a:rPr lang="en-US" sz="1800" dirty="0"/>
              <a:t> if some condition is observed to be true. In this capacity, it acts as a time-series database storing all the collected metrics data.</a:t>
            </a:r>
          </a:p>
          <a:p>
            <a:pPr marL="0" indent="0" algn="ctr">
              <a:buNone/>
            </a:pPr>
            <a:r>
              <a:rPr lang="en-US" sz="1800" u="sng" dirty="0"/>
              <a:t>Data Exporter/Aggregator</a:t>
            </a:r>
            <a:r>
              <a:rPr lang="en-US" sz="1800" dirty="0"/>
              <a:t>: Prometheus also acts as an aggregator, </a:t>
            </a:r>
            <a:r>
              <a:rPr lang="en-US" sz="1800" dirty="0">
                <a:solidFill>
                  <a:schemeClr val="accent1"/>
                </a:solidFill>
              </a:rPr>
              <a:t>gathering metrics from various targets</a:t>
            </a:r>
            <a:r>
              <a:rPr lang="en-US" sz="1800" dirty="0"/>
              <a:t> like applications, systems, or other services. It does this through a </a:t>
            </a:r>
            <a:r>
              <a:rPr lang="en-US" sz="1800" dirty="0">
                <a:solidFill>
                  <a:schemeClr val="accent1"/>
                </a:solidFill>
              </a:rPr>
              <a:t>pull model</a:t>
            </a:r>
            <a:r>
              <a:rPr lang="en-US" sz="1800" dirty="0"/>
              <a:t>, where Prometheus scrapes metrics from instrumented jobs, either directly or via an intermediary push gateway for short-lived jobs.</a:t>
            </a:r>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31025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907261"/>
            <a:ext cx="8600037" cy="3414938"/>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Networking monitoring with </a:t>
            </a:r>
            <a:r>
              <a:rPr lang="en-US" dirty="0" err="1"/>
              <a:t>snmp_exporter</a:t>
            </a:r>
            <a:r>
              <a:rPr lang="en-US" dirty="0"/>
              <a:t>, Prometheus, and Grafana</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pic>
        <p:nvPicPr>
          <p:cNvPr id="1028" name="Picture 4">
            <a:extLst>
              <a:ext uri="{FF2B5EF4-FFF2-40B4-BE49-F238E27FC236}">
                <a16:creationId xmlns:a16="http://schemas.microsoft.com/office/drawing/2014/main" id="{FCDF257F-DDF4-11F2-6CF2-899C7DFF7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462" y="1393547"/>
            <a:ext cx="3820521" cy="32387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466379-1620-9D9F-EF05-87D1EC0A1299}"/>
              </a:ext>
            </a:extLst>
          </p:cNvPr>
          <p:cNvPicPr>
            <a:picLocks noChangeAspect="1"/>
          </p:cNvPicPr>
          <p:nvPr/>
        </p:nvPicPr>
        <p:blipFill>
          <a:blip r:embed="rId4"/>
          <a:stretch>
            <a:fillRect/>
          </a:stretch>
        </p:blipFill>
        <p:spPr>
          <a:xfrm>
            <a:off x="820431" y="1393547"/>
            <a:ext cx="3833508" cy="3238746"/>
          </a:xfrm>
          <a:prstGeom prst="rect">
            <a:avLst/>
          </a:prstGeom>
        </p:spPr>
      </p:pic>
      <p:sp>
        <p:nvSpPr>
          <p:cNvPr id="8" name="TextBox 7">
            <a:extLst>
              <a:ext uri="{FF2B5EF4-FFF2-40B4-BE49-F238E27FC236}">
                <a16:creationId xmlns:a16="http://schemas.microsoft.com/office/drawing/2014/main" id="{969DCFD2-7C74-F1F0-F147-34C84F0D0BB8}"/>
              </a:ext>
            </a:extLst>
          </p:cNvPr>
          <p:cNvSpPr txBox="1"/>
          <p:nvPr/>
        </p:nvSpPr>
        <p:spPr>
          <a:xfrm>
            <a:off x="2067722" y="4651099"/>
            <a:ext cx="4572000" cy="646331"/>
          </a:xfrm>
          <a:prstGeom prst="rect">
            <a:avLst/>
          </a:prstGeom>
          <a:noFill/>
        </p:spPr>
        <p:txBody>
          <a:bodyPr wrap="square">
            <a:spAutoFit/>
          </a:bodyPr>
          <a:lstStyle/>
          <a:p>
            <a:r>
              <a:rPr lang="en-US" sz="1200" dirty="0" err="1">
                <a:latin typeface="+mn-lt"/>
              </a:rPr>
              <a:t>prometheus.yml</a:t>
            </a:r>
            <a:endParaRPr lang="en-US" sz="1200" dirty="0">
              <a:latin typeface="+mn-lt"/>
            </a:endParaRPr>
          </a:p>
          <a:p>
            <a:endParaRPr lang="en-US" sz="1200" dirty="0">
              <a:latin typeface="+mn-lt"/>
            </a:endParaRPr>
          </a:p>
          <a:p>
            <a:r>
              <a:rPr lang="en-US" sz="1200" dirty="0">
                <a:latin typeface="+mn-lt"/>
              </a:rPr>
              <a:t> </a:t>
            </a:r>
          </a:p>
        </p:txBody>
      </p:sp>
      <p:sp>
        <p:nvSpPr>
          <p:cNvPr id="11" name="TextBox 10">
            <a:extLst>
              <a:ext uri="{FF2B5EF4-FFF2-40B4-BE49-F238E27FC236}">
                <a16:creationId xmlns:a16="http://schemas.microsoft.com/office/drawing/2014/main" id="{D7B2A8FC-FECA-B9E5-0658-EBEB415C94E0}"/>
              </a:ext>
            </a:extLst>
          </p:cNvPr>
          <p:cNvSpPr txBox="1"/>
          <p:nvPr/>
        </p:nvSpPr>
        <p:spPr>
          <a:xfrm>
            <a:off x="5112178" y="4645898"/>
            <a:ext cx="4572000" cy="276999"/>
          </a:xfrm>
          <a:prstGeom prst="rect">
            <a:avLst/>
          </a:prstGeom>
          <a:noFill/>
        </p:spPr>
        <p:txBody>
          <a:bodyPr wrap="square">
            <a:spAutoFit/>
          </a:bodyPr>
          <a:lstStyle/>
          <a:p>
            <a:r>
              <a:rPr lang="en-US" sz="1200" dirty="0">
                <a:latin typeface="+mn-lt"/>
              </a:rPr>
              <a:t>Prometheus works hand-in-hand with Grafana</a:t>
            </a:r>
            <a:endParaRPr lang="en-US" sz="1200" dirty="0"/>
          </a:p>
        </p:txBody>
      </p:sp>
    </p:spTree>
    <p:extLst>
      <p:ext uri="{BB962C8B-B14F-4D97-AF65-F5344CB8AC3E}">
        <p14:creationId xmlns:p14="http://schemas.microsoft.com/office/powerpoint/2010/main" val="125977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Advantages</a:t>
            </a:r>
          </a:p>
          <a:p>
            <a:pPr marL="0" indent="0" algn="ctr">
              <a:buNone/>
            </a:pPr>
            <a:endParaRPr lang="en-US" dirty="0"/>
          </a:p>
          <a:p>
            <a:pPr marL="0" indent="0" algn="ctr">
              <a:buNone/>
            </a:pPr>
            <a:r>
              <a:rPr lang="en-US" dirty="0"/>
              <a:t>1. Powerful Monitoring Capabilities</a:t>
            </a:r>
          </a:p>
          <a:p>
            <a:pPr marL="0" indent="0" algn="ctr">
              <a:buNone/>
            </a:pPr>
            <a:r>
              <a:rPr lang="en-US" dirty="0"/>
              <a:t>2. Scalability and Reliability</a:t>
            </a:r>
          </a:p>
          <a:p>
            <a:pPr marL="0" indent="0" algn="ctr">
              <a:buNone/>
            </a:pPr>
            <a:r>
              <a:rPr lang="en-US" dirty="0"/>
              <a:t>3. Active Community and Ecosystem</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60060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Disadvantages</a:t>
            </a:r>
          </a:p>
          <a:p>
            <a:pPr marL="0" indent="0" algn="ctr">
              <a:buNone/>
            </a:pPr>
            <a:endParaRPr lang="en-US" dirty="0"/>
          </a:p>
          <a:p>
            <a:pPr marL="0" indent="0" algn="ctr">
              <a:buNone/>
            </a:pPr>
            <a:r>
              <a:rPr lang="en-US" dirty="0"/>
              <a:t>1. Storage and Retention</a:t>
            </a:r>
          </a:p>
          <a:p>
            <a:pPr marL="0" indent="0" algn="ctr">
              <a:buNone/>
            </a:pPr>
            <a:r>
              <a:rPr lang="en-US" dirty="0"/>
              <a:t>2. Lack of Advanced Visualization</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89244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Prometheus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29</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Summary</a:t>
            </a:r>
          </a:p>
          <a:p>
            <a:pPr marL="0" indent="0" algn="ctr">
              <a:buNone/>
            </a:pPr>
            <a:endParaRPr lang="en-US" dirty="0"/>
          </a:p>
          <a:p>
            <a:pPr marL="0" indent="0" algn="ctr">
              <a:buNone/>
            </a:pPr>
            <a:r>
              <a:rPr lang="en-US" dirty="0"/>
              <a:t>Prometheus is </a:t>
            </a:r>
            <a:r>
              <a:rPr lang="en-US" dirty="0">
                <a:solidFill>
                  <a:schemeClr val="accent1"/>
                </a:solidFill>
              </a:rPr>
              <a:t>often used as a data source for Grafana</a:t>
            </a:r>
            <a:r>
              <a:rPr lang="en-US" dirty="0"/>
              <a:t>, as Grafana provides a more advanced and flexible visualization layer on top of Prometheus. Together, </a:t>
            </a:r>
            <a:r>
              <a:rPr lang="en-US" dirty="0">
                <a:solidFill>
                  <a:schemeClr val="accent2"/>
                </a:solidFill>
              </a:rPr>
              <a:t>Prometheus and Grafana form a powerful combination for monitoring, analyzing, and visualizing metrics</a:t>
            </a:r>
            <a:r>
              <a:rPr lang="en-US" dirty="0"/>
              <a:t>.</a:t>
            </a:r>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5548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FE624-4FFD-40C5-FA4A-C76FA15C25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A596363B-9EC1-D513-212E-B77B11CC5027}"/>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E8A8A3FB-4E58-39AF-C7D9-17AE13494E0E}"/>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47F0260A-A8B9-0C2F-5C9D-D30033211F51}"/>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8309E567-8963-9B47-A202-3D5CF23A9D5A}"/>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FD4F753D-7CF1-4606-F4F8-0BC9D8C124E0}"/>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4C8F5EA-5733-9E24-0ADF-F6B33193ED40}"/>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1243F747-8703-B418-7B04-17335333066D}"/>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BDA8FA67-E841-E893-4DCB-94CBA0537DF0}"/>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4E5B860-75B5-A910-6894-41DDFE741BF4}"/>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1C83B326-C841-E328-CC6E-E7A9B71AE3D2}"/>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544A178-DC8F-46C2-22E9-70504E4C824E}"/>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38BEB876-0ABD-7B27-2F01-D4C2EDA06C86}"/>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93659C57-EC2A-59A2-D9FE-BBA233740660}"/>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2CDE295A-F9FF-F6CA-948C-A96A30B7B464}"/>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E499186D-9AB5-E0EF-6668-F34EC917B4C3}"/>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B7035279-668F-56F5-CE71-45DD2ECB69AB}"/>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54A35B84-E539-0666-A9E4-9AAFEFD55AC2}"/>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A4093490-EF74-CF08-B7CC-43181A215EB3}"/>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8468BAEC-7DC1-08C6-4CB6-F48306777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24A1F53D-A705-9963-4CED-8A7935996F9D}"/>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03DFE7C5-E1A3-3500-5F08-F7747AA2A610}"/>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5976D695-23D3-CFEE-8326-E8FB85AA5A2C}"/>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174154AF-D66F-4184-4DEA-1990CA14FFF0}"/>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15" name="Text Placeholder 4">
            <a:extLst>
              <a:ext uri="{FF2B5EF4-FFF2-40B4-BE49-F238E27FC236}">
                <a16:creationId xmlns:a16="http://schemas.microsoft.com/office/drawing/2014/main" id="{2CC7D17C-F579-84E1-4AB3-4B7EF3904D42}"/>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4098030E-3036-5C59-BA36-00E71D055096}"/>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06527504-1024-149F-2A08-4E403F9D71D9}"/>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B7216D40-0358-4F7B-1B50-8F785F2FD148}"/>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5E1C0C00-1E12-F151-709E-0E7BBBB6685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B8296728-0965-F9AB-10EB-7DA75809C0CF}"/>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E576D7BB-B119-7D51-D692-0A54702C6AA3}"/>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33BE9782-7DC6-8F14-77C7-8073849AEFA4}"/>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3A159F36-CFEB-A5CD-35AC-CF08BBB20E9A}"/>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58AE0D06-3396-E37F-09B7-13E2B0101FC3}"/>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E66FEBFB-59BD-892D-45DF-27851095BF46}"/>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4DC03EC4-12A3-E28C-92AA-A3A48BDE7E5F}"/>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https://ciscolive.ciscoevents.com/ciscolivebot/#</a:t>
            </a:r>
            <a:r>
              <a:rPr lang="en-US" dirty="0">
                <a:solidFill>
                  <a:schemeClr val="bg2"/>
                </a:solidFill>
              </a:rPr>
              <a:t>BRKXXX-xxxx</a:t>
            </a:r>
          </a:p>
        </p:txBody>
      </p:sp>
      <p:sp>
        <p:nvSpPr>
          <p:cNvPr id="29" name="Rectangle 4">
            <a:extLst>
              <a:ext uri="{FF2B5EF4-FFF2-40B4-BE49-F238E27FC236}">
                <a16:creationId xmlns:a16="http://schemas.microsoft.com/office/drawing/2014/main" id="{D1E0B260-74C1-2194-987B-7BE0F6A59D1F}"/>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B4BA4AFD-10F3-0481-EAE8-0C14D82D02AF}"/>
              </a:ext>
            </a:extLst>
          </p:cNvPr>
          <p:cNvSpPr>
            <a:spLocks noGrp="1"/>
          </p:cNvSpPr>
          <p:nvPr>
            <p:ph type="ftr" sz="quarter" idx="3"/>
          </p:nvPr>
        </p:nvSpPr>
        <p:spPr/>
        <p:txBody>
          <a:bodyPr/>
          <a:lstStyle/>
          <a:p>
            <a:r>
              <a:rPr lang="en-US" dirty="0">
                <a:solidFill>
                  <a:schemeClr val="bg2"/>
                </a:solidFill>
              </a:rPr>
              <a:t>DEVNET-1704</a:t>
            </a:r>
          </a:p>
        </p:txBody>
      </p:sp>
    </p:spTree>
    <p:extLst>
      <p:ext uri="{BB962C8B-B14F-4D97-AF65-F5344CB8AC3E}">
        <p14:creationId xmlns:p14="http://schemas.microsoft.com/office/powerpoint/2010/main" val="2737612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75A3-9DA2-3CC7-63BB-2392A25DF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D52E0-576D-FFE3-C849-D5C6CDC5EF0C}"/>
              </a:ext>
            </a:extLst>
          </p:cNvPr>
          <p:cNvSpPr>
            <a:spLocks noGrp="1"/>
          </p:cNvSpPr>
          <p:nvPr>
            <p:ph type="title"/>
          </p:nvPr>
        </p:nvSpPr>
        <p:spPr/>
        <p:txBody>
          <a:bodyPr/>
          <a:lstStyle/>
          <a:p>
            <a:pPr algn="ctr"/>
            <a:r>
              <a:rPr lang="en-US" sz="3600" dirty="0"/>
              <a:t>Datadog</a:t>
            </a:r>
          </a:p>
        </p:txBody>
      </p:sp>
      <p:sp>
        <p:nvSpPr>
          <p:cNvPr id="3" name="Content Placeholder 2">
            <a:extLst>
              <a:ext uri="{FF2B5EF4-FFF2-40B4-BE49-F238E27FC236}">
                <a16:creationId xmlns:a16="http://schemas.microsoft.com/office/drawing/2014/main" id="{192CD9D4-1840-26AC-1A7F-E1A0138D2BD1}"/>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85AF6095-944B-7BEE-ADF0-EF85BD5CC456}"/>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
        <p:nvSpPr>
          <p:cNvPr id="6" name="Footer Placeholder 5">
            <a:extLst>
              <a:ext uri="{FF2B5EF4-FFF2-40B4-BE49-F238E27FC236}">
                <a16:creationId xmlns:a16="http://schemas.microsoft.com/office/drawing/2014/main" id="{9D341DB8-C9D5-0BDA-A2CD-F7199202366F}"/>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8F51E924-A38C-10C4-F985-C5B9E9DB3DEC}"/>
              </a:ext>
            </a:extLst>
          </p:cNvPr>
          <p:cNvSpPr txBox="1">
            <a:spLocks/>
          </p:cNvSpPr>
          <p:nvPr/>
        </p:nvSpPr>
        <p:spPr>
          <a:xfrm>
            <a:off x="292950" y="1398494"/>
            <a:ext cx="8600037" cy="292370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Main Features</a:t>
            </a:r>
          </a:p>
          <a:p>
            <a:pPr marL="0" indent="0" algn="ctr">
              <a:buNone/>
            </a:pPr>
            <a:endParaRPr lang="en-US" dirty="0"/>
          </a:p>
          <a:p>
            <a:pPr marL="0" indent="0" algn="ctr">
              <a:buNone/>
            </a:pPr>
            <a:r>
              <a:rPr lang="en-US" dirty="0"/>
              <a:t>1. Comprehensive Monitoring</a:t>
            </a:r>
          </a:p>
          <a:p>
            <a:pPr marL="0" indent="0" algn="ctr">
              <a:buNone/>
            </a:pPr>
            <a:r>
              <a:rPr lang="en-US" dirty="0"/>
              <a:t>2. Real-time Visualization</a:t>
            </a:r>
          </a:p>
          <a:p>
            <a:pPr marL="0" indent="0" algn="ctr">
              <a:buNone/>
            </a:pPr>
            <a:r>
              <a:rPr lang="en-US" dirty="0"/>
              <a:t>3. Alerting and Collaboration</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334081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C372-498D-3327-2505-05A158E07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DD664-7E5E-55A8-9F1A-5C09A9C09467}"/>
              </a:ext>
            </a:extLst>
          </p:cNvPr>
          <p:cNvSpPr>
            <a:spLocks noGrp="1"/>
          </p:cNvSpPr>
          <p:nvPr>
            <p:ph type="title"/>
          </p:nvPr>
        </p:nvSpPr>
        <p:spPr>
          <a:xfrm>
            <a:off x="443997" y="195641"/>
            <a:ext cx="8257032" cy="731520"/>
          </a:xfrm>
        </p:spPr>
        <p:txBody>
          <a:bodyPr/>
          <a:lstStyle/>
          <a:p>
            <a:pPr algn="ctr"/>
            <a:r>
              <a:rPr lang="en-US" sz="3600" dirty="0"/>
              <a:t>Datadog</a:t>
            </a:r>
          </a:p>
        </p:txBody>
      </p:sp>
      <p:sp>
        <p:nvSpPr>
          <p:cNvPr id="3" name="Content Placeholder 2">
            <a:extLst>
              <a:ext uri="{FF2B5EF4-FFF2-40B4-BE49-F238E27FC236}">
                <a16:creationId xmlns:a16="http://schemas.microsoft.com/office/drawing/2014/main" id="{A90F6C9C-E043-B4BE-E1D0-547808642C31}"/>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689D3EC6-1336-BC44-1C40-12FFA687EB57}"/>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6" name="Footer Placeholder 5">
            <a:extLst>
              <a:ext uri="{FF2B5EF4-FFF2-40B4-BE49-F238E27FC236}">
                <a16:creationId xmlns:a16="http://schemas.microsoft.com/office/drawing/2014/main" id="{08E54868-FAB0-7484-C66B-7400CE9CD3DA}"/>
              </a:ext>
            </a:extLst>
          </p:cNvPr>
          <p:cNvSpPr>
            <a:spLocks noGrp="1"/>
          </p:cNvSpPr>
          <p:nvPr>
            <p:ph type="ftr" sz="quarter" idx="3"/>
          </p:nvPr>
        </p:nvSpPr>
        <p:spPr/>
        <p:txBody>
          <a:bodyPr/>
          <a:lstStyle/>
          <a:p>
            <a:pPr defTabSz="610744"/>
            <a:r>
              <a:rPr lang="en-US" dirty="0"/>
              <a:t>DEVNET-1704</a:t>
            </a:r>
          </a:p>
        </p:txBody>
      </p:sp>
      <p:pic>
        <p:nvPicPr>
          <p:cNvPr id="1026" name="Picture 2">
            <a:hlinkClick r:id="rId3"/>
            <a:extLst>
              <a:ext uri="{FF2B5EF4-FFF2-40B4-BE49-F238E27FC236}">
                <a16:creationId xmlns:a16="http://schemas.microsoft.com/office/drawing/2014/main" id="{9815C6CD-0ACF-4C56-960E-A95DFC5D9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901" y="1010520"/>
            <a:ext cx="5050198" cy="3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52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Datadog</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Advantages</a:t>
            </a:r>
          </a:p>
          <a:p>
            <a:pPr marL="0" indent="0" algn="ctr">
              <a:buNone/>
            </a:pPr>
            <a:endParaRPr lang="en-US" dirty="0"/>
          </a:p>
          <a:p>
            <a:pPr marL="0" indent="0" algn="ctr">
              <a:buNone/>
            </a:pPr>
            <a:r>
              <a:rPr lang="en-US" dirty="0"/>
              <a:t>1. Ease of Use</a:t>
            </a:r>
          </a:p>
          <a:p>
            <a:pPr marL="0" indent="0" algn="ctr">
              <a:buNone/>
            </a:pPr>
            <a:r>
              <a:rPr lang="en-US" dirty="0"/>
              <a:t>2. Rich Integrations</a:t>
            </a:r>
          </a:p>
          <a:p>
            <a:pPr marL="0" indent="0" algn="ctr">
              <a:buNone/>
            </a:pPr>
            <a:r>
              <a:rPr lang="en-US" dirty="0"/>
              <a:t>3. Comprehensive Monitoring Capabilities</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463740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Datadog</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Disadvantages</a:t>
            </a:r>
          </a:p>
          <a:p>
            <a:pPr marL="0" indent="0" algn="ctr">
              <a:buNone/>
            </a:pPr>
            <a:endParaRPr lang="en-US" dirty="0"/>
          </a:p>
          <a:p>
            <a:pPr marL="0" indent="0" algn="ctr">
              <a:buNone/>
            </a:pPr>
            <a:r>
              <a:rPr lang="en-US" dirty="0"/>
              <a:t>1. Cost</a:t>
            </a:r>
          </a:p>
          <a:p>
            <a:pPr marL="0" indent="0" algn="ctr">
              <a:buNone/>
            </a:pPr>
            <a:r>
              <a:rPr lang="en-US" dirty="0"/>
              <a:t>2. Learning Curve for Advanced Features</a:t>
            </a:r>
          </a:p>
          <a:p>
            <a:pPr marL="0" indent="0" algn="ctr">
              <a:buNone/>
            </a:pPr>
            <a:r>
              <a:rPr lang="en-US" dirty="0"/>
              <a:t>3. Cloud Dependency</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0909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Datadog</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34</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Summary</a:t>
            </a:r>
          </a:p>
          <a:p>
            <a:pPr marL="0" indent="0" algn="ctr">
              <a:buNone/>
            </a:pPr>
            <a:endParaRPr lang="en-US" dirty="0"/>
          </a:p>
          <a:p>
            <a:pPr marL="0" indent="0" algn="ctr">
              <a:buNone/>
            </a:pPr>
            <a:r>
              <a:rPr lang="en-US" dirty="0"/>
              <a:t>Datadog's </a:t>
            </a:r>
            <a:r>
              <a:rPr lang="en-US" dirty="0">
                <a:solidFill>
                  <a:schemeClr val="accent1"/>
                </a:solidFill>
              </a:rPr>
              <a:t>comprehensive monitoring capabilities, ease of use, and rich integrations </a:t>
            </a:r>
            <a:r>
              <a:rPr lang="en-US" dirty="0">
                <a:solidFill>
                  <a:srgbClr val="000000"/>
                </a:solidFill>
              </a:rPr>
              <a:t>make it a popular choice </a:t>
            </a:r>
            <a:r>
              <a:rPr lang="en-US" dirty="0"/>
              <a:t>for creating DevOps Dashboards. However, organizations should consider the </a:t>
            </a:r>
            <a:r>
              <a:rPr lang="en-US" dirty="0">
                <a:solidFill>
                  <a:schemeClr val="accent2"/>
                </a:solidFill>
              </a:rPr>
              <a:t>cost implications and evaluate the learning curve for advanced features</a:t>
            </a:r>
            <a:r>
              <a:rPr lang="en-US" dirty="0"/>
              <a:t> when deciding to adopt Datadog as their monitoring and dashboarding solution.</a:t>
            </a:r>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5481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Elastic Stack</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398494"/>
            <a:ext cx="8600037" cy="292370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4 Main Components</a:t>
            </a:r>
          </a:p>
          <a:p>
            <a:pPr marL="0" indent="0" algn="ctr">
              <a:buNone/>
            </a:pPr>
            <a:endParaRPr lang="en-US" dirty="0"/>
          </a:p>
          <a:p>
            <a:pPr marL="0" indent="0" algn="ctr">
              <a:buNone/>
            </a:pPr>
            <a:r>
              <a:rPr lang="en-US" dirty="0"/>
              <a:t>1. Elasticsearch</a:t>
            </a:r>
          </a:p>
          <a:p>
            <a:pPr marL="0" indent="0" algn="ctr">
              <a:buNone/>
            </a:pPr>
            <a:r>
              <a:rPr lang="en-US" dirty="0"/>
              <a:t>2. Logstash</a:t>
            </a:r>
          </a:p>
          <a:p>
            <a:pPr marL="0" indent="0" algn="ctr">
              <a:buNone/>
            </a:pPr>
            <a:r>
              <a:rPr lang="en-US" dirty="0"/>
              <a:t>3. Kibana</a:t>
            </a:r>
          </a:p>
          <a:p>
            <a:pPr marL="0" indent="0" algn="ctr">
              <a:buNone/>
            </a:pPr>
            <a:r>
              <a:rPr lang="en-US" dirty="0"/>
              <a:t>4. Beats</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4659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Elastic Stack</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71981" y="985284"/>
            <a:ext cx="8600037" cy="3895608"/>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Elastic Demo Environment</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1400" dirty="0">
                <a:hlinkClick r:id="rId3"/>
              </a:rPr>
              <a:t>https://</a:t>
            </a:r>
            <a:r>
              <a:rPr lang="en-US" sz="1400" dirty="0" err="1">
                <a:hlinkClick r:id="rId3"/>
              </a:rPr>
              <a:t>demo.elastic.co</a:t>
            </a:r>
            <a:r>
              <a:rPr lang="en-US" sz="1400" dirty="0">
                <a:hlinkClick r:id="rId3"/>
              </a:rPr>
              <a:t>/app/dashboards#/view/</a:t>
            </a:r>
            <a:r>
              <a:rPr lang="en-US" sz="1400" dirty="0" err="1">
                <a:hlinkClick r:id="rId3"/>
              </a:rPr>
              <a:t>welcome_dashboard</a:t>
            </a:r>
            <a:endParaRPr lang="en-US" sz="1400"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EA6EB015-3BFB-207A-20E0-0F098E913828}"/>
              </a:ext>
            </a:extLst>
          </p:cNvPr>
          <p:cNvPicPr>
            <a:picLocks noChangeAspect="1"/>
          </p:cNvPicPr>
          <p:nvPr/>
        </p:nvPicPr>
        <p:blipFill>
          <a:blip r:embed="rId4"/>
          <a:stretch>
            <a:fillRect/>
          </a:stretch>
        </p:blipFill>
        <p:spPr>
          <a:xfrm>
            <a:off x="1917403" y="1538061"/>
            <a:ext cx="5309191" cy="2407575"/>
          </a:xfrm>
          <a:prstGeom prst="rect">
            <a:avLst/>
          </a:prstGeom>
        </p:spPr>
      </p:pic>
    </p:spTree>
    <p:extLst>
      <p:ext uri="{BB962C8B-B14F-4D97-AF65-F5344CB8AC3E}">
        <p14:creationId xmlns:p14="http://schemas.microsoft.com/office/powerpoint/2010/main" val="80240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Elastic Stack</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Advantages</a:t>
            </a:r>
          </a:p>
          <a:p>
            <a:pPr marL="0" indent="0" algn="ctr">
              <a:buNone/>
            </a:pPr>
            <a:endParaRPr lang="en-US" dirty="0"/>
          </a:p>
          <a:p>
            <a:pPr marL="0" indent="0" algn="ctr">
              <a:buNone/>
            </a:pPr>
            <a:r>
              <a:rPr lang="en-US" dirty="0"/>
              <a:t>1. Scalability and Flexibility</a:t>
            </a:r>
          </a:p>
          <a:p>
            <a:pPr marL="0" indent="0" algn="ctr">
              <a:buNone/>
            </a:pPr>
            <a:r>
              <a:rPr lang="en-US" dirty="0"/>
              <a:t>2. Powerful Log Analysis</a:t>
            </a:r>
          </a:p>
          <a:p>
            <a:pPr marL="0" indent="0" algn="ctr">
              <a:buNone/>
            </a:pPr>
            <a:r>
              <a:rPr lang="en-US" dirty="0"/>
              <a:t>3. Open-Source and Active Community</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52951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Elastic Stack</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Disadvantages</a:t>
            </a:r>
          </a:p>
          <a:p>
            <a:pPr marL="0" indent="0" algn="ctr">
              <a:buNone/>
            </a:pPr>
            <a:endParaRPr lang="en-US" dirty="0"/>
          </a:p>
          <a:p>
            <a:pPr marL="0" indent="0" algn="ctr">
              <a:buNone/>
            </a:pPr>
            <a:r>
              <a:rPr lang="en-US" dirty="0"/>
              <a:t>1. Complexity and Learning Curve</a:t>
            </a:r>
          </a:p>
          <a:p>
            <a:pPr marL="0" indent="0" algn="ctr">
              <a:buNone/>
            </a:pPr>
            <a:r>
              <a:rPr lang="en-US" dirty="0"/>
              <a:t>2. Resource Intensive</a:t>
            </a:r>
          </a:p>
          <a:p>
            <a:pPr marL="0" indent="0" algn="ctr">
              <a:buNone/>
            </a:pPr>
            <a:r>
              <a:rPr lang="en-US" dirty="0"/>
              <a:t>3. Maintenance and Monitoring</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79925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Elastic Stack</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Summary</a:t>
            </a:r>
          </a:p>
          <a:p>
            <a:pPr marL="0" indent="0" algn="ctr">
              <a:buNone/>
            </a:pPr>
            <a:endParaRPr lang="en-US" dirty="0"/>
          </a:p>
          <a:p>
            <a:pPr marL="0" indent="0" algn="ctr">
              <a:buNone/>
            </a:pPr>
            <a:r>
              <a:rPr lang="en-US" dirty="0"/>
              <a:t>Elastic Stack's </a:t>
            </a:r>
            <a:r>
              <a:rPr lang="en-US" dirty="0">
                <a:solidFill>
                  <a:schemeClr val="accent1"/>
                </a:solidFill>
              </a:rPr>
              <a:t>scalability, powerful log analysis capabilities, and active community support</a:t>
            </a:r>
            <a:r>
              <a:rPr lang="en-US" dirty="0"/>
              <a:t> make it a </a:t>
            </a:r>
            <a:r>
              <a:rPr lang="en-US" dirty="0">
                <a:solidFill>
                  <a:schemeClr val="accent2"/>
                </a:solidFill>
              </a:rPr>
              <a:t>popular choice for log management and analytics</a:t>
            </a:r>
            <a:r>
              <a:rPr lang="en-US" dirty="0"/>
              <a:t>. However, organizations should be prepared for the </a:t>
            </a:r>
            <a:r>
              <a:rPr lang="en-US" dirty="0">
                <a:solidFill>
                  <a:schemeClr val="accent5"/>
                </a:solidFill>
              </a:rPr>
              <a:t>initial complexity, resource requirements, and ongoing maintenance</a:t>
            </a:r>
            <a:r>
              <a:rPr lang="en-US" dirty="0"/>
              <a:t> associated with deploying and managing the Elastic Stack.</a:t>
            </a:r>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67580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394610" y="292688"/>
            <a:ext cx="5117190" cy="3822111"/>
          </a:xfrm>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398494"/>
            <a:ext cx="8600037" cy="292370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Main Features</a:t>
            </a:r>
          </a:p>
          <a:p>
            <a:pPr marL="0" indent="0" algn="ctr">
              <a:buNone/>
            </a:pPr>
            <a:endParaRPr lang="en-US" dirty="0"/>
          </a:p>
          <a:p>
            <a:pPr marL="0" indent="0" algn="ctr">
              <a:buNone/>
            </a:pPr>
            <a:r>
              <a:rPr lang="en-US" dirty="0"/>
              <a:t>1. Application Performance Monitoring</a:t>
            </a:r>
          </a:p>
          <a:p>
            <a:pPr marL="0" indent="0" algn="ctr">
              <a:buNone/>
            </a:pPr>
            <a:r>
              <a:rPr lang="en-US" dirty="0"/>
              <a:t>2. Infrastructure Monitoring</a:t>
            </a:r>
          </a:p>
          <a:p>
            <a:pPr marL="0" indent="0" algn="ctr">
              <a:buNone/>
            </a:pPr>
            <a:r>
              <a:rPr lang="en-US" dirty="0"/>
              <a:t>3. Real-User Monitoring</a:t>
            </a:r>
          </a:p>
          <a:p>
            <a:pPr marL="0" indent="0" algn="ctr">
              <a:buNone/>
            </a:pPr>
            <a:r>
              <a:rPr lang="en-US" dirty="0"/>
              <a:t>4. Synthetic Monitoring</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264740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66BE0-7E58-7518-1E4B-25055CD57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379E5-72B8-25E1-4C73-59C0A8240B75}"/>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F753701C-EFAE-316D-73BE-D77BB33A1029}"/>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593EDF15-48CC-743E-AEB8-1883EB079BCB}"/>
              </a:ext>
            </a:extLst>
          </p:cNvPr>
          <p:cNvSpPr>
            <a:spLocks noGrp="1"/>
          </p:cNvSpPr>
          <p:nvPr>
            <p:ph type="sldNum" sz="quarter" idx="4"/>
          </p:nvPr>
        </p:nvSpPr>
        <p:spPr/>
        <p:txBody>
          <a:bodyPr/>
          <a:lstStyle/>
          <a:p>
            <a:fld id="{96A97DD0-5BE7-4856-A2A9-C42C6688E607}" type="slidenum">
              <a:rPr lang="en-US" smtClean="0"/>
              <a:pPr/>
              <a:t>41</a:t>
            </a:fld>
            <a:endParaRPr lang="en-US" dirty="0"/>
          </a:p>
        </p:txBody>
      </p:sp>
      <p:sp>
        <p:nvSpPr>
          <p:cNvPr id="6" name="Footer Placeholder 5">
            <a:extLst>
              <a:ext uri="{FF2B5EF4-FFF2-40B4-BE49-F238E27FC236}">
                <a16:creationId xmlns:a16="http://schemas.microsoft.com/office/drawing/2014/main" id="{1171B5C6-EDC5-718F-04D4-87C677E16FA7}"/>
              </a:ext>
            </a:extLst>
          </p:cNvPr>
          <p:cNvSpPr>
            <a:spLocks noGrp="1"/>
          </p:cNvSpPr>
          <p:nvPr>
            <p:ph type="ftr" sz="quarter" idx="3"/>
          </p:nvPr>
        </p:nvSpPr>
        <p:spPr/>
        <p:txBody>
          <a:bodyPr/>
          <a:lstStyle/>
          <a:p>
            <a:pPr defTabSz="610744"/>
            <a:r>
              <a:rPr lang="en-US" dirty="0"/>
              <a:t>DEVNET-1704</a:t>
            </a:r>
          </a:p>
        </p:txBody>
      </p:sp>
      <p:pic>
        <p:nvPicPr>
          <p:cNvPr id="4" name="Picture 3">
            <a:hlinkClick r:id="rId3"/>
            <a:extLst>
              <a:ext uri="{FF2B5EF4-FFF2-40B4-BE49-F238E27FC236}">
                <a16:creationId xmlns:a16="http://schemas.microsoft.com/office/drawing/2014/main" id="{1D82B6A7-38E8-1843-7B35-19CE071712BD}"/>
              </a:ext>
            </a:extLst>
          </p:cNvPr>
          <p:cNvPicPr>
            <a:picLocks noChangeAspect="1"/>
          </p:cNvPicPr>
          <p:nvPr/>
        </p:nvPicPr>
        <p:blipFill>
          <a:blip r:embed="rId4"/>
          <a:stretch>
            <a:fillRect/>
          </a:stretch>
        </p:blipFill>
        <p:spPr>
          <a:xfrm>
            <a:off x="2346251" y="1280160"/>
            <a:ext cx="4281173" cy="2987209"/>
          </a:xfrm>
          <a:prstGeom prst="rect">
            <a:avLst/>
          </a:prstGeom>
        </p:spPr>
      </p:pic>
    </p:spTree>
    <p:extLst>
      <p:ext uri="{BB962C8B-B14F-4D97-AF65-F5344CB8AC3E}">
        <p14:creationId xmlns:p14="http://schemas.microsoft.com/office/powerpoint/2010/main" val="839622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Advantages</a:t>
            </a:r>
          </a:p>
          <a:p>
            <a:pPr marL="0" indent="0" algn="ctr">
              <a:buNone/>
            </a:pPr>
            <a:endParaRPr lang="en-US" dirty="0"/>
          </a:p>
          <a:p>
            <a:pPr marL="0" indent="0" algn="ctr">
              <a:buNone/>
            </a:pPr>
            <a:r>
              <a:rPr lang="en-US" dirty="0"/>
              <a:t>1. All-in-One Observability Platform</a:t>
            </a:r>
          </a:p>
          <a:p>
            <a:pPr marL="0" indent="0" algn="ctr">
              <a:buNone/>
            </a:pPr>
            <a:r>
              <a:rPr lang="en-US" dirty="0"/>
              <a:t>2. Ease of Use</a:t>
            </a:r>
          </a:p>
          <a:p>
            <a:pPr marL="0" indent="0" algn="ctr">
              <a:buNone/>
            </a:pPr>
            <a:r>
              <a:rPr lang="en-US" dirty="0"/>
              <a:t>3. Analytics and Insights</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8330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Disadvantages</a:t>
            </a:r>
          </a:p>
          <a:p>
            <a:pPr marL="0" indent="0" algn="ctr">
              <a:buNone/>
            </a:pPr>
            <a:endParaRPr lang="en-US" dirty="0"/>
          </a:p>
          <a:p>
            <a:pPr marL="0" indent="0" algn="ctr">
              <a:buNone/>
            </a:pPr>
            <a:r>
              <a:rPr lang="en-US" dirty="0"/>
              <a:t>1. Cost</a:t>
            </a:r>
          </a:p>
          <a:p>
            <a:pPr marL="0" indent="0" algn="ctr">
              <a:buNone/>
            </a:pPr>
            <a:r>
              <a:rPr lang="en-US" dirty="0"/>
              <a:t>2. Limited Customization</a:t>
            </a:r>
          </a:p>
          <a:p>
            <a:pPr marL="0" indent="0" algn="ctr">
              <a:buNone/>
            </a:pPr>
            <a:r>
              <a:rPr lang="en-US" dirty="0"/>
              <a:t>3. Dependency on External Infrastructure</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44483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841248"/>
            <a:ext cx="8600037" cy="3480950"/>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Demos</a:t>
            </a:r>
          </a:p>
          <a:p>
            <a:pPr marL="0" indent="0" algn="ctr">
              <a:buNone/>
            </a:pPr>
            <a:endParaRPr lang="en-US" dirty="0"/>
          </a:p>
          <a:p>
            <a:pPr marL="0" indent="0" algn="ctr">
              <a:buNone/>
            </a:pPr>
            <a:endParaRPr lang="en-US" dirty="0"/>
          </a:p>
          <a:p>
            <a:pPr marL="0" indent="0" algn="ctr">
              <a:buNone/>
            </a:pPr>
            <a:r>
              <a:rPr lang="en-US" dirty="0">
                <a:hlinkClick r:id="rId3"/>
              </a:rPr>
              <a:t>https://www.youtube.com/@NewRelicInc</a:t>
            </a:r>
            <a:endParaRPr lang="en-US" dirty="0"/>
          </a:p>
          <a:p>
            <a:pPr marL="0" indent="0" algn="ctr">
              <a:buNone/>
            </a:pPr>
            <a:endParaRPr lang="en-US" dirty="0"/>
          </a:p>
          <a:p>
            <a:pPr marL="0" indent="0" algn="ctr">
              <a:buNone/>
            </a:pPr>
            <a:r>
              <a:rPr lang="en-US" dirty="0">
                <a:hlinkClick r:id="rId4"/>
              </a:rPr>
              <a:t>https://newrelic.com/request-demo</a:t>
            </a:r>
            <a:endParaRPr lang="en-US" dirty="0"/>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60037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pPr algn="ctr"/>
            <a:r>
              <a:rPr lang="en-US" sz="3600" dirty="0"/>
              <a:t>New Relic</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45</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DEVNET-1704</a:t>
            </a:r>
          </a:p>
        </p:txBody>
      </p:sp>
      <p:sp>
        <p:nvSpPr>
          <p:cNvPr id="9" name="Text Placeholder 1">
            <a:extLst>
              <a:ext uri="{FF2B5EF4-FFF2-40B4-BE49-F238E27FC236}">
                <a16:creationId xmlns:a16="http://schemas.microsoft.com/office/drawing/2014/main" id="{FD10EE4F-5715-F8FA-595B-71357A410FCC}"/>
              </a:ext>
            </a:extLst>
          </p:cNvPr>
          <p:cNvSpPr txBox="1">
            <a:spLocks/>
          </p:cNvSpPr>
          <p:nvPr/>
        </p:nvSpPr>
        <p:spPr>
          <a:xfrm>
            <a:off x="292950" y="1452282"/>
            <a:ext cx="8600037" cy="3060729"/>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400" dirty="0"/>
              <a:t>Summary</a:t>
            </a:r>
          </a:p>
          <a:p>
            <a:pPr marL="0" indent="0" algn="ctr">
              <a:buNone/>
            </a:pPr>
            <a:endParaRPr lang="en-US" sz="2400" dirty="0"/>
          </a:p>
          <a:p>
            <a:pPr marL="0" indent="0" algn="ctr">
              <a:buNone/>
            </a:pPr>
            <a:r>
              <a:rPr lang="en-US" dirty="0"/>
              <a:t>New Relic's </a:t>
            </a:r>
            <a:r>
              <a:rPr lang="en-US" dirty="0">
                <a:solidFill>
                  <a:schemeClr val="accent1"/>
                </a:solidFill>
              </a:rPr>
              <a:t>all-in-one observability platform, ease of use, and analytics</a:t>
            </a:r>
            <a:r>
              <a:rPr lang="en-US" dirty="0"/>
              <a:t> make it a </a:t>
            </a:r>
            <a:r>
              <a:rPr lang="en-US" dirty="0">
                <a:solidFill>
                  <a:schemeClr val="accent2"/>
                </a:solidFill>
              </a:rPr>
              <a:t>popular choice for monitoring applications, infrastructure, and user experience</a:t>
            </a:r>
            <a:r>
              <a:rPr lang="en-US" dirty="0"/>
              <a:t>. However, organizations should </a:t>
            </a:r>
            <a:r>
              <a:rPr lang="en-US" dirty="0">
                <a:solidFill>
                  <a:schemeClr val="accent5"/>
                </a:solidFill>
              </a:rPr>
              <a:t>consider the cost implications and evaluate the level of customization required</a:t>
            </a:r>
            <a:r>
              <a:rPr lang="en-US" dirty="0"/>
              <a:t> when choosing New Relic as their observability solution.</a:t>
            </a:r>
          </a:p>
          <a:p>
            <a:pPr marL="0" indent="0" algn="ctr">
              <a:buNone/>
            </a:pPr>
            <a:endParaRPr lang="en-US" dirty="0"/>
          </a:p>
          <a:p>
            <a:pPr marL="0" indent="0" algn="ctr">
              <a:buNone/>
            </a:pPr>
            <a:endParaRPr lang="en-US" dirty="0"/>
          </a:p>
          <a:p>
            <a:pPr marL="0" indent="0" algn="ctr">
              <a:buNone/>
            </a:pPr>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74276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Key considerations for choosing a suitable DevOps Dashboard</a:t>
            </a:r>
          </a:p>
        </p:txBody>
      </p:sp>
      <p:pic>
        <p:nvPicPr>
          <p:cNvPr id="5" name="Graphic 4" descr="Person with idea outline">
            <a:extLst>
              <a:ext uri="{FF2B5EF4-FFF2-40B4-BE49-F238E27FC236}">
                <a16:creationId xmlns:a16="http://schemas.microsoft.com/office/drawing/2014/main" id="{6E841067-75DB-B880-232B-D242EA03E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1154" y="2999785"/>
            <a:ext cx="1085851" cy="1085851"/>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7" y="93879"/>
            <a:ext cx="8788835" cy="515721"/>
          </a:xfrm>
        </p:spPr>
        <p:txBody>
          <a:bodyPr/>
          <a:lstStyle/>
          <a:p>
            <a:pPr algn="ctr"/>
            <a:r>
              <a:rPr lang="en-US" sz="2400" dirty="0"/>
              <a:t>Key considerations for choosing a suitable DevOps Dashboard</a:t>
            </a:r>
          </a:p>
        </p:txBody>
      </p:sp>
      <p:sp>
        <p:nvSpPr>
          <p:cNvPr id="2" name="Text Placeholder 1"/>
          <p:cNvSpPr>
            <a:spLocks noGrp="1"/>
          </p:cNvSpPr>
          <p:nvPr>
            <p:ph sz="quarter" idx="11"/>
          </p:nvPr>
        </p:nvSpPr>
        <p:spPr>
          <a:xfrm>
            <a:off x="2072243" y="1270321"/>
            <a:ext cx="8257032" cy="3015861"/>
          </a:xfrm>
        </p:spPr>
        <p:txBody>
          <a:bodyPr/>
          <a:lstStyle/>
          <a:p>
            <a:pPr marL="0" indent="0">
              <a:buNone/>
            </a:pPr>
            <a:r>
              <a:rPr lang="en-US" dirty="0"/>
              <a:t>1. Identify your </a:t>
            </a:r>
            <a:r>
              <a:rPr lang="en-US" dirty="0">
                <a:solidFill>
                  <a:schemeClr val="accent1"/>
                </a:solidFill>
              </a:rPr>
              <a:t>specific needs</a:t>
            </a:r>
          </a:p>
          <a:p>
            <a:pPr marL="0" indent="0">
              <a:buNone/>
            </a:pPr>
            <a:r>
              <a:rPr lang="en-US" dirty="0"/>
              <a:t>2. Evaluate </a:t>
            </a:r>
            <a:r>
              <a:rPr lang="en-US" dirty="0">
                <a:solidFill>
                  <a:schemeClr val="accent1"/>
                </a:solidFill>
              </a:rPr>
              <a:t>scalability </a:t>
            </a:r>
            <a:r>
              <a:rPr lang="en-US" dirty="0">
                <a:solidFill>
                  <a:srgbClr val="000000"/>
                </a:solidFill>
              </a:rPr>
              <a:t>and</a:t>
            </a:r>
            <a:r>
              <a:rPr lang="en-US" dirty="0">
                <a:solidFill>
                  <a:schemeClr val="accent1"/>
                </a:solidFill>
              </a:rPr>
              <a:t> flexibility</a:t>
            </a:r>
          </a:p>
          <a:p>
            <a:pPr marL="0" indent="0">
              <a:buNone/>
            </a:pPr>
            <a:r>
              <a:rPr lang="en-US" dirty="0"/>
              <a:t>3. Assess </a:t>
            </a:r>
            <a:r>
              <a:rPr lang="en-US" dirty="0">
                <a:solidFill>
                  <a:schemeClr val="accent1"/>
                </a:solidFill>
              </a:rPr>
              <a:t>customization </a:t>
            </a:r>
            <a:r>
              <a:rPr lang="en-US" dirty="0">
                <a:solidFill>
                  <a:srgbClr val="000000"/>
                </a:solidFill>
              </a:rPr>
              <a:t>and</a:t>
            </a:r>
            <a:r>
              <a:rPr lang="en-US" dirty="0">
                <a:solidFill>
                  <a:schemeClr val="accent1"/>
                </a:solidFill>
              </a:rPr>
              <a:t> extensibility </a:t>
            </a:r>
          </a:p>
          <a:p>
            <a:pPr marL="0" indent="0">
              <a:buNone/>
            </a:pPr>
            <a:r>
              <a:rPr lang="en-US" dirty="0"/>
              <a:t>4. Consider </a:t>
            </a:r>
            <a:r>
              <a:rPr lang="en-US" dirty="0">
                <a:solidFill>
                  <a:schemeClr val="accent1"/>
                </a:solidFill>
              </a:rPr>
              <a:t>learning curve </a:t>
            </a:r>
            <a:r>
              <a:rPr lang="en-US" dirty="0">
                <a:solidFill>
                  <a:srgbClr val="000000"/>
                </a:solidFill>
              </a:rPr>
              <a:t>and</a:t>
            </a:r>
            <a:r>
              <a:rPr lang="en-US" dirty="0">
                <a:solidFill>
                  <a:schemeClr val="accent1"/>
                </a:solidFill>
              </a:rPr>
              <a:t> ease of use</a:t>
            </a:r>
          </a:p>
          <a:p>
            <a:pPr marL="0" indent="0">
              <a:buNone/>
            </a:pPr>
            <a:r>
              <a:rPr lang="en-US" dirty="0"/>
              <a:t>5. Evaluate </a:t>
            </a:r>
            <a:r>
              <a:rPr lang="en-US" dirty="0">
                <a:solidFill>
                  <a:schemeClr val="accent1"/>
                </a:solidFill>
              </a:rPr>
              <a:t>cost</a:t>
            </a:r>
            <a:r>
              <a:rPr lang="en-US" dirty="0"/>
              <a:t> considerations</a:t>
            </a:r>
          </a:p>
          <a:p>
            <a:pPr marL="0" indent="0">
              <a:buNone/>
            </a:pPr>
            <a:r>
              <a:rPr lang="en-US" dirty="0"/>
              <a:t>6. Consider </a:t>
            </a:r>
            <a:r>
              <a:rPr lang="en-US" dirty="0">
                <a:solidFill>
                  <a:schemeClr val="accent1"/>
                </a:solidFill>
              </a:rPr>
              <a:t>community support </a:t>
            </a:r>
            <a:r>
              <a:rPr lang="en-US" dirty="0"/>
              <a:t>and </a:t>
            </a:r>
            <a:r>
              <a:rPr lang="en-US" dirty="0">
                <a:solidFill>
                  <a:schemeClr val="accent1"/>
                </a:solidFill>
              </a:rPr>
              <a:t>ecosystem</a:t>
            </a:r>
          </a:p>
          <a:p>
            <a:endParaRPr lang="en-US" dirty="0"/>
          </a:p>
          <a:p>
            <a:endParaRPr lang="en-US" dirty="0"/>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1528812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DIY DevOps Dashboard</a:t>
            </a:r>
            <a:endParaRPr lang="en-US" i="1" dirty="0"/>
          </a:p>
        </p:txBody>
      </p:sp>
    </p:spTree>
    <p:extLst>
      <p:ext uri="{BB962C8B-B14F-4D97-AF65-F5344CB8AC3E}">
        <p14:creationId xmlns:p14="http://schemas.microsoft.com/office/powerpoint/2010/main" val="2264248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454" y="-594597"/>
            <a:ext cx="7142079" cy="3266079"/>
          </a:xfrm>
        </p:spPr>
        <p:txBody>
          <a:bodyPr/>
          <a:lstStyle/>
          <a:p>
            <a:pPr algn="ctr"/>
            <a:r>
              <a:rPr lang="en-US" u="sng" dirty="0"/>
              <a:t>DIY DevOps Dashboard</a:t>
            </a:r>
            <a:br>
              <a:rPr lang="en-US" dirty="0"/>
            </a:br>
            <a:br>
              <a:rPr lang="en-US" dirty="0"/>
            </a:br>
            <a:br>
              <a:rPr lang="en-US" dirty="0"/>
            </a:br>
            <a:endParaRPr lang="en-US" dirty="0"/>
          </a:p>
        </p:txBody>
      </p:sp>
      <p:pic>
        <p:nvPicPr>
          <p:cNvPr id="4" name="Picture 3" descr="A screenshot of a computer&#10;&#10;Description automatically generated">
            <a:hlinkClick r:id="rId3"/>
            <a:extLst>
              <a:ext uri="{FF2B5EF4-FFF2-40B4-BE49-F238E27FC236}">
                <a16:creationId xmlns:a16="http://schemas.microsoft.com/office/drawing/2014/main" id="{C0775158-0B9D-59B9-5360-F202B5E104DC}"/>
              </a:ext>
            </a:extLst>
          </p:cNvPr>
          <p:cNvPicPr>
            <a:picLocks noChangeAspect="1"/>
          </p:cNvPicPr>
          <p:nvPr/>
        </p:nvPicPr>
        <p:blipFill>
          <a:blip r:embed="rId4"/>
          <a:stretch>
            <a:fillRect/>
          </a:stretch>
        </p:blipFill>
        <p:spPr>
          <a:xfrm>
            <a:off x="1939629" y="876740"/>
            <a:ext cx="4685728" cy="3800595"/>
          </a:xfrm>
          <a:prstGeom prst="rect">
            <a:avLst/>
          </a:prstGeom>
        </p:spPr>
      </p:pic>
    </p:spTree>
    <p:extLst>
      <p:ext uri="{BB962C8B-B14F-4D97-AF65-F5344CB8AC3E}">
        <p14:creationId xmlns:p14="http://schemas.microsoft.com/office/powerpoint/2010/main" val="1285637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Developer Advocate and DevNet Engineer at Cisco DevNet</a:t>
            </a:r>
          </a:p>
          <a:p>
            <a:r>
              <a:rPr lang="en-US" dirty="0"/>
              <a:t>A Cisco Code Exchange, Cisco Blogs, and Cisco Community published author</a:t>
            </a:r>
          </a:p>
          <a:p>
            <a:r>
              <a:rPr lang="en-US" dirty="0"/>
              <a:t>Co-creator and lead content developer of the ‘DevOps Shop’ video series</a:t>
            </a:r>
          </a:p>
          <a:p>
            <a:r>
              <a:rPr lang="en-US" dirty="0"/>
              <a:t>Certifications: DevNet Specialist – DevOps, DevNet Associate, and Cisco Certified Cyber Ops Associate</a:t>
            </a:r>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3018975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sz="3600" dirty="0"/>
            </a:br>
            <a:r>
              <a:rPr lang="en-US" sz="3600" dirty="0"/>
              <a:t>Motivation for the Project</a:t>
            </a:r>
          </a:p>
        </p:txBody>
      </p:sp>
      <p:sp>
        <p:nvSpPr>
          <p:cNvPr id="2" name="Text Placeholder 1"/>
          <p:cNvSpPr>
            <a:spLocks noGrp="1"/>
          </p:cNvSpPr>
          <p:nvPr>
            <p:ph sz="quarter" idx="11"/>
          </p:nvPr>
        </p:nvSpPr>
        <p:spPr>
          <a:xfrm>
            <a:off x="443997" y="1506071"/>
            <a:ext cx="8257032" cy="3094941"/>
          </a:xfrm>
        </p:spPr>
        <p:txBody>
          <a:bodyPr/>
          <a:lstStyle/>
          <a:p>
            <a:pPr marL="0" indent="0">
              <a:buNone/>
            </a:pPr>
            <a:r>
              <a:rPr lang="en-US" sz="2400" dirty="0"/>
              <a:t>I made this project as a way for those new to DevOps to </a:t>
            </a:r>
            <a:r>
              <a:rPr lang="en-US" sz="2400" dirty="0">
                <a:solidFill>
                  <a:schemeClr val="accent1"/>
                </a:solidFill>
              </a:rPr>
              <a:t>get started with the basic DevOps technologies</a:t>
            </a:r>
            <a:r>
              <a:rPr lang="en-US" sz="2400" dirty="0"/>
              <a:t> involved. It requires </a:t>
            </a:r>
            <a:r>
              <a:rPr lang="en-US" sz="2400" dirty="0">
                <a:solidFill>
                  <a:schemeClr val="accent2"/>
                </a:solidFill>
              </a:rPr>
              <a:t>setting up the basic accounts</a:t>
            </a:r>
            <a:r>
              <a:rPr lang="en-US" sz="2400" dirty="0"/>
              <a:t> and then provides the user with an </a:t>
            </a:r>
            <a:r>
              <a:rPr lang="en-US" sz="2400" dirty="0">
                <a:solidFill>
                  <a:schemeClr val="accent5"/>
                </a:solidFill>
              </a:rPr>
              <a:t>all-in-one place to see their progress and to better understand how these different tools interact </a:t>
            </a:r>
            <a:r>
              <a:rPr lang="en-US" sz="2400" dirty="0"/>
              <a:t>in the DevOps lifecycle.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1695635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759512"/>
          </a:xfrm>
        </p:spPr>
        <p:txBody>
          <a:bodyPr/>
          <a:lstStyle/>
          <a:p>
            <a:pPr algn="ctr"/>
            <a:r>
              <a:rPr lang="en-US" sz="3600" dirty="0"/>
              <a:t>Description</a:t>
            </a:r>
          </a:p>
        </p:txBody>
      </p:sp>
      <p:sp>
        <p:nvSpPr>
          <p:cNvPr id="2" name="Text Placeholder 1"/>
          <p:cNvSpPr>
            <a:spLocks noGrp="1"/>
          </p:cNvSpPr>
          <p:nvPr>
            <p:ph sz="quarter" idx="11"/>
          </p:nvPr>
        </p:nvSpPr>
        <p:spPr>
          <a:xfrm>
            <a:off x="443997" y="1147482"/>
            <a:ext cx="8257032" cy="3453530"/>
          </a:xfrm>
        </p:spPr>
        <p:txBody>
          <a:bodyPr/>
          <a:lstStyle/>
          <a:p>
            <a:pPr marL="0" indent="0">
              <a:buNone/>
            </a:pPr>
            <a:r>
              <a:rPr lang="en-US" sz="2400" dirty="0"/>
              <a:t>This project </a:t>
            </a:r>
            <a:r>
              <a:rPr lang="en-US" sz="2400" dirty="0">
                <a:solidFill>
                  <a:schemeClr val="accent1"/>
                </a:solidFill>
              </a:rPr>
              <a:t>runs a Flask App</a:t>
            </a:r>
            <a:r>
              <a:rPr lang="en-US" sz="2400" dirty="0"/>
              <a:t>, which </a:t>
            </a:r>
            <a:r>
              <a:rPr lang="en-US" sz="2400" dirty="0">
                <a:solidFill>
                  <a:schemeClr val="accent2"/>
                </a:solidFill>
              </a:rPr>
              <a:t>serves the web dashboard</a:t>
            </a:r>
            <a:r>
              <a:rPr lang="en-US" sz="2400" dirty="0"/>
              <a:t>. It is </a:t>
            </a:r>
            <a:r>
              <a:rPr lang="en-US" sz="2400" dirty="0">
                <a:solidFill>
                  <a:schemeClr val="accent5"/>
                </a:solidFill>
              </a:rPr>
              <a:t>written in Python </a:t>
            </a:r>
            <a:r>
              <a:rPr lang="en-US" sz="2400" dirty="0"/>
              <a:t>and </a:t>
            </a:r>
            <a:r>
              <a:rPr lang="en-US" sz="2400" dirty="0">
                <a:solidFill>
                  <a:schemeClr val="accent6"/>
                </a:solidFill>
              </a:rPr>
              <a:t>most of the data is collected via external API calls</a:t>
            </a:r>
            <a:r>
              <a:rPr lang="en-US" sz="2400" dirty="0"/>
              <a:t>, with Docker and Jenkins data being collected straight from your machine.</a:t>
            </a:r>
          </a:p>
          <a:p>
            <a:pPr marL="0" indent="0">
              <a:buNone/>
            </a:pPr>
            <a:endParaRPr lang="en-US" sz="2400" dirty="0"/>
          </a:p>
          <a:p>
            <a:pPr marL="0" indent="0">
              <a:buNone/>
            </a:pPr>
            <a:r>
              <a:rPr lang="en-US" sz="2400" dirty="0"/>
              <a:t>Besides </a:t>
            </a:r>
            <a:r>
              <a:rPr lang="en-US" sz="2400" dirty="0">
                <a:solidFill>
                  <a:schemeClr val="accent1"/>
                </a:solidFill>
              </a:rPr>
              <a:t>displaying all your DevOps data neatly organized in the dashboard</a:t>
            </a:r>
            <a:r>
              <a:rPr lang="en-US" sz="2400" dirty="0"/>
              <a:t>, you can </a:t>
            </a:r>
            <a:r>
              <a:rPr lang="en-US" sz="2400" dirty="0">
                <a:solidFill>
                  <a:schemeClr val="accent2"/>
                </a:solidFill>
              </a:rPr>
              <a:t>send the data to a Webex space via message</a:t>
            </a:r>
            <a:r>
              <a:rPr lang="en-US" sz="2400" dirty="0"/>
              <a:t> by clicking the 'Post to Webex' button in the menu.</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1008383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483" y="69265"/>
            <a:ext cx="8257032" cy="552047"/>
          </a:xfrm>
        </p:spPr>
        <p:txBody>
          <a:bodyPr/>
          <a:lstStyle/>
          <a:p>
            <a:pPr algn="ctr"/>
            <a:r>
              <a:rPr lang="en-US" dirty="0"/>
              <a:t>Flow Chart for the DIY DevOps Dashboard</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13" name="Picture 12" descr="A diagram of a diy devops dashboard&#10;&#10;Description automatically generated">
            <a:extLst>
              <a:ext uri="{FF2B5EF4-FFF2-40B4-BE49-F238E27FC236}">
                <a16:creationId xmlns:a16="http://schemas.microsoft.com/office/drawing/2014/main" id="{324A0A2C-BFFD-BDC6-324C-2B39322B5BA7}"/>
              </a:ext>
            </a:extLst>
          </p:cNvPr>
          <p:cNvPicPr>
            <a:picLocks noChangeAspect="1"/>
          </p:cNvPicPr>
          <p:nvPr/>
        </p:nvPicPr>
        <p:blipFill>
          <a:blip r:embed="rId3"/>
          <a:stretch>
            <a:fillRect/>
          </a:stretch>
        </p:blipFill>
        <p:spPr>
          <a:xfrm>
            <a:off x="1310048" y="723014"/>
            <a:ext cx="6402101" cy="3955769"/>
          </a:xfrm>
          <a:prstGeom prst="rect">
            <a:avLst/>
          </a:prstGeom>
        </p:spPr>
      </p:pic>
    </p:spTree>
    <p:extLst>
      <p:ext uri="{BB962C8B-B14F-4D97-AF65-F5344CB8AC3E}">
        <p14:creationId xmlns:p14="http://schemas.microsoft.com/office/powerpoint/2010/main" val="10607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759512"/>
          </a:xfrm>
        </p:spPr>
        <p:txBody>
          <a:bodyPr/>
          <a:lstStyle/>
          <a:p>
            <a:pPr algn="ctr"/>
            <a:r>
              <a:rPr lang="en-US" sz="3600" dirty="0"/>
              <a:t>Prerequisites</a:t>
            </a:r>
          </a:p>
        </p:txBody>
      </p:sp>
      <p:sp>
        <p:nvSpPr>
          <p:cNvPr id="2" name="Text Placeholder 1"/>
          <p:cNvSpPr>
            <a:spLocks noGrp="1"/>
          </p:cNvSpPr>
          <p:nvPr>
            <p:ph sz="quarter" idx="11"/>
          </p:nvPr>
        </p:nvSpPr>
        <p:spPr>
          <a:xfrm>
            <a:off x="443997" y="1004047"/>
            <a:ext cx="8257032" cy="3596965"/>
          </a:xfrm>
        </p:spPr>
        <p:txBody>
          <a:bodyPr/>
          <a:lstStyle/>
          <a:p>
            <a:pPr marL="0" indent="0">
              <a:buNone/>
            </a:pPr>
            <a:r>
              <a:rPr lang="en-US" sz="2400" dirty="0">
                <a:solidFill>
                  <a:schemeClr val="accent1"/>
                </a:solidFill>
              </a:rPr>
              <a:t>GitHub</a:t>
            </a:r>
            <a:r>
              <a:rPr lang="en-US" sz="2400" dirty="0"/>
              <a:t>, </a:t>
            </a:r>
            <a:r>
              <a:rPr lang="en-US" sz="2400" dirty="0">
                <a:solidFill>
                  <a:schemeClr val="accent2"/>
                </a:solidFill>
              </a:rPr>
              <a:t>GitLab</a:t>
            </a:r>
            <a:r>
              <a:rPr lang="en-US" sz="2400" dirty="0"/>
              <a:t>, </a:t>
            </a:r>
            <a:r>
              <a:rPr lang="en-US" sz="2400" dirty="0">
                <a:solidFill>
                  <a:schemeClr val="accent5"/>
                </a:solidFill>
              </a:rPr>
              <a:t>Terraform</a:t>
            </a:r>
            <a:r>
              <a:rPr lang="en-US" sz="2400" dirty="0"/>
              <a:t>, and </a:t>
            </a:r>
            <a:r>
              <a:rPr lang="en-US" sz="2400" dirty="0">
                <a:solidFill>
                  <a:schemeClr val="accent6"/>
                </a:solidFill>
              </a:rPr>
              <a:t>Elastic-Cloud</a:t>
            </a:r>
            <a:r>
              <a:rPr lang="en-US" sz="2400" dirty="0"/>
              <a:t> accounts must be created and the credentials placed in the .env file in order for the data from those platforms to display properly in the dashboard. </a:t>
            </a:r>
            <a:r>
              <a:rPr lang="en-US" sz="2400" dirty="0">
                <a:solidFill>
                  <a:schemeClr val="accent1"/>
                </a:solidFill>
              </a:rPr>
              <a:t>Jenkins</a:t>
            </a:r>
            <a:r>
              <a:rPr lang="en-US" sz="2400" dirty="0"/>
              <a:t> projects and </a:t>
            </a:r>
            <a:r>
              <a:rPr lang="en-US" sz="2400" dirty="0">
                <a:solidFill>
                  <a:schemeClr val="accent2"/>
                </a:solidFill>
              </a:rPr>
              <a:t>Docker</a:t>
            </a:r>
            <a:r>
              <a:rPr lang="en-US" sz="2400" dirty="0"/>
              <a:t> containers will also need to be present locally, for that data to be populated in the dashboard. </a:t>
            </a:r>
          </a:p>
          <a:p>
            <a:pPr marL="0" indent="0">
              <a:buNone/>
            </a:pPr>
            <a:r>
              <a:rPr lang="en-US" sz="2400" dirty="0"/>
              <a:t>- You will need </a:t>
            </a:r>
            <a:r>
              <a:rPr lang="en-US" sz="2400" dirty="0">
                <a:solidFill>
                  <a:schemeClr val="accent5"/>
                </a:solidFill>
              </a:rPr>
              <a:t>Python</a:t>
            </a:r>
            <a:r>
              <a:rPr lang="en-US" sz="2400" dirty="0"/>
              <a:t> installed, at least version 3.9.5</a:t>
            </a:r>
          </a:p>
          <a:p>
            <a:pPr marL="0" indent="0">
              <a:buNone/>
            </a:pPr>
            <a:r>
              <a:rPr lang="en-US" sz="2400" dirty="0"/>
              <a:t>- </a:t>
            </a:r>
            <a:r>
              <a:rPr lang="en-US" sz="2400" dirty="0">
                <a:solidFill>
                  <a:schemeClr val="accent6"/>
                </a:solidFill>
              </a:rPr>
              <a:t>Docker</a:t>
            </a:r>
            <a:r>
              <a:rPr lang="en-US" sz="2400" dirty="0"/>
              <a:t> will need to be installed. I'm running Docker Desktop on Mac. The Docker Engine must be running for the dashboard to load.</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1809801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552047"/>
          </a:xfrm>
        </p:spPr>
        <p:txBody>
          <a:bodyPr/>
          <a:lstStyle/>
          <a:p>
            <a:pPr algn="ctr"/>
            <a:r>
              <a:rPr lang="en-US" dirty="0"/>
              <a:t>Installation of the DIY DevOps Dashboard</a:t>
            </a:r>
          </a:p>
        </p:txBody>
      </p:sp>
      <p:sp>
        <p:nvSpPr>
          <p:cNvPr id="2" name="Text Placeholder 1"/>
          <p:cNvSpPr>
            <a:spLocks noGrp="1"/>
          </p:cNvSpPr>
          <p:nvPr>
            <p:ph sz="quarter" idx="11"/>
          </p:nvPr>
        </p:nvSpPr>
        <p:spPr>
          <a:xfrm>
            <a:off x="443997" y="1129553"/>
            <a:ext cx="8257032" cy="3460735"/>
          </a:xfrm>
        </p:spPr>
        <p:txBody>
          <a:bodyPr/>
          <a:lstStyle/>
          <a:p>
            <a:pPr marL="0" indent="0">
              <a:buNone/>
            </a:pPr>
            <a:r>
              <a:rPr lang="en-US" sz="1800" dirty="0"/>
              <a:t>1. Create a virtual environment locally and activate it.</a:t>
            </a:r>
          </a:p>
          <a:p>
            <a:endParaRPr lang="en-US" sz="1800" dirty="0">
              <a:solidFill>
                <a:schemeClr val="accent1"/>
              </a:solidFill>
            </a:endParaRPr>
          </a:p>
          <a:p>
            <a:pPr marL="0" indent="0">
              <a:buNone/>
            </a:pPr>
            <a:r>
              <a:rPr lang="en-US" sz="1800" dirty="0"/>
              <a:t>2. Clone this repo and cd into it.</a:t>
            </a:r>
          </a:p>
          <a:p>
            <a:r>
              <a:rPr lang="en-US" sz="1800" dirty="0">
                <a:solidFill>
                  <a:schemeClr val="accent1"/>
                </a:solidFill>
              </a:rPr>
              <a:t>git clone https://github.com/xanderstevenson/diy-devops-dashboard.git</a:t>
            </a:r>
          </a:p>
          <a:p>
            <a:r>
              <a:rPr lang="en-US" sz="1800" dirty="0">
                <a:solidFill>
                  <a:schemeClr val="accent1"/>
                </a:solidFill>
              </a:rPr>
              <a:t>cd diy-devops-dashboard</a:t>
            </a:r>
          </a:p>
          <a:p>
            <a:pPr marL="0" indent="0">
              <a:buNone/>
            </a:pPr>
            <a:endParaRPr lang="en-US" sz="1800" dirty="0">
              <a:solidFill>
                <a:schemeClr val="accent1"/>
              </a:solidFill>
            </a:endParaRPr>
          </a:p>
          <a:p>
            <a:pPr marL="0" indent="0">
              <a:buNone/>
            </a:pPr>
            <a:r>
              <a:rPr lang="en-US" sz="1800" dirty="0"/>
              <a:t>3. Install the required dependencies</a:t>
            </a:r>
          </a:p>
          <a:p>
            <a:r>
              <a:rPr lang="en-US" sz="1800" dirty="0">
                <a:solidFill>
                  <a:schemeClr val="accent1"/>
                </a:solidFill>
              </a:rPr>
              <a:t>pip install -r requirements.txt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3822733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684063"/>
          </a:xfrm>
        </p:spPr>
        <p:txBody>
          <a:bodyPr/>
          <a:lstStyle/>
          <a:p>
            <a:pPr algn="ctr"/>
            <a:r>
              <a:rPr lang="en-US" dirty="0"/>
              <a:t>Installation of the DIY DevOps Dashboard(continued):</a:t>
            </a:r>
          </a:p>
        </p:txBody>
      </p:sp>
      <p:sp>
        <p:nvSpPr>
          <p:cNvPr id="2" name="Text Placeholder 1"/>
          <p:cNvSpPr>
            <a:spLocks noGrp="1"/>
          </p:cNvSpPr>
          <p:nvPr>
            <p:ph sz="quarter" idx="11"/>
          </p:nvPr>
        </p:nvSpPr>
        <p:spPr>
          <a:xfrm>
            <a:off x="443997" y="995082"/>
            <a:ext cx="8413132" cy="3595206"/>
          </a:xfrm>
        </p:spPr>
        <p:txBody>
          <a:bodyPr/>
          <a:lstStyle/>
          <a:p>
            <a:pPr marL="0" indent="0">
              <a:buNone/>
            </a:pPr>
            <a:r>
              <a:rPr lang="en-US" sz="1800" dirty="0"/>
              <a:t>4. Make sure you have account set-up with GitHub, GitLab, Terraform, and Elastic Cloud</a:t>
            </a:r>
          </a:p>
          <a:p>
            <a:endParaRPr lang="en-US" sz="1800" dirty="0"/>
          </a:p>
          <a:p>
            <a:pPr marL="0" indent="0">
              <a:buNone/>
            </a:pPr>
            <a:r>
              <a:rPr lang="en-US" sz="1800" dirty="0"/>
              <a:t>5. Create a file called </a:t>
            </a:r>
            <a:r>
              <a:rPr lang="en-US" sz="1800" dirty="0">
                <a:solidFill>
                  <a:schemeClr val="accent2"/>
                </a:solidFill>
              </a:rPr>
              <a:t>.env </a:t>
            </a:r>
            <a:r>
              <a:rPr lang="en-US" sz="1800" dirty="0"/>
              <a:t>in the same directory as </a:t>
            </a:r>
            <a:r>
              <a:rPr lang="en-US" sz="1800" dirty="0">
                <a:solidFill>
                  <a:schemeClr val="accent2"/>
                </a:solidFill>
              </a:rPr>
              <a:t>app.py </a:t>
            </a:r>
            <a:r>
              <a:rPr lang="en-US" sz="1800" dirty="0"/>
              <a:t>and place your credentials from those accounts into .env. The required credentials are listed in the </a:t>
            </a:r>
            <a:r>
              <a:rPr lang="en-US" sz="1800" dirty="0">
                <a:solidFill>
                  <a:schemeClr val="accent2"/>
                </a:solidFill>
              </a:rPr>
              <a:t>.env-example </a:t>
            </a:r>
            <a:r>
              <a:rPr lang="en-US" sz="1800" dirty="0"/>
              <a:t>file. </a:t>
            </a:r>
            <a:r>
              <a:rPr lang="en-US" sz="1800" dirty="0">
                <a:solidFill>
                  <a:schemeClr val="accent5"/>
                </a:solidFill>
              </a:rPr>
              <a:t>Do not place any credentials in .env-example!</a:t>
            </a:r>
          </a:p>
          <a:p>
            <a:pPr marL="0" indent="0">
              <a:buNone/>
            </a:pPr>
            <a:r>
              <a:rPr lang="en-US" sz="1800" dirty="0">
                <a:solidFill>
                  <a:schemeClr val="accent1"/>
                </a:solidFill>
              </a:rPr>
              <a:t>GITHUB_USERNAME="your_username"</a:t>
            </a:r>
          </a:p>
          <a:p>
            <a:pPr marL="0" indent="0">
              <a:buNone/>
            </a:pPr>
            <a:r>
              <a:rPr lang="en-US" sz="1800" dirty="0">
                <a:solidFill>
                  <a:schemeClr val="accent1"/>
                </a:solidFill>
              </a:rPr>
              <a:t>GITHUB_ACCESS_TOKEN="your_access_token"</a:t>
            </a:r>
          </a:p>
          <a:p>
            <a:pPr marL="0" indent="0">
              <a:buNone/>
            </a:pPr>
            <a:r>
              <a:rPr lang="en-US" sz="1800" dirty="0">
                <a:solidFill>
                  <a:schemeClr val="accent1"/>
                </a:solidFill>
              </a:rPr>
              <a:t>...</a:t>
            </a:r>
          </a:p>
          <a:p>
            <a:pPr marL="0" indent="0">
              <a:buNone/>
            </a:pPr>
            <a:r>
              <a:rPr lang="en-US" sz="1800" dirty="0">
                <a:solidFill>
                  <a:schemeClr val="accent1"/>
                </a:solidFill>
              </a:rPr>
              <a:t>*** The .env file is listed in the .gitignore file, so .env will not be pushed to GitHub if you decide to fork this project. ***</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1814676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552047"/>
          </a:xfrm>
        </p:spPr>
        <p:txBody>
          <a:bodyPr/>
          <a:lstStyle/>
          <a:p>
            <a:pPr algn="ctr"/>
            <a:r>
              <a:rPr lang="en-US" dirty="0"/>
              <a:t>Using the DIY DevOps Dashboard</a:t>
            </a:r>
          </a:p>
        </p:txBody>
      </p:sp>
      <p:sp>
        <p:nvSpPr>
          <p:cNvPr id="2" name="Text Placeholder 1"/>
          <p:cNvSpPr>
            <a:spLocks noGrp="1"/>
          </p:cNvSpPr>
          <p:nvPr>
            <p:ph sz="quarter" idx="11"/>
          </p:nvPr>
        </p:nvSpPr>
        <p:spPr>
          <a:xfrm>
            <a:off x="443997" y="1129553"/>
            <a:ext cx="8257032" cy="3460735"/>
          </a:xfrm>
        </p:spPr>
        <p:txBody>
          <a:bodyPr/>
          <a:lstStyle/>
          <a:p>
            <a:pPr marL="0" indent="0">
              <a:buNone/>
            </a:pPr>
            <a:r>
              <a:rPr lang="en-US" sz="1800" dirty="0"/>
              <a:t>1. Run the Flask app from the project root directory</a:t>
            </a:r>
          </a:p>
          <a:p>
            <a:pPr marL="0" indent="0">
              <a:buNone/>
            </a:pPr>
            <a:r>
              <a:rPr lang="en-US" sz="1800" dirty="0">
                <a:solidFill>
                  <a:schemeClr val="accent1"/>
                </a:solidFill>
              </a:rPr>
              <a:t>python3 app.py </a:t>
            </a:r>
            <a:r>
              <a:rPr lang="en-US" sz="1800" dirty="0"/>
              <a:t>or </a:t>
            </a:r>
            <a:r>
              <a:rPr lang="en-US" sz="1800" dirty="0">
                <a:solidFill>
                  <a:schemeClr val="accent1"/>
                </a:solidFill>
              </a:rPr>
              <a:t>python app.py</a:t>
            </a:r>
          </a:p>
          <a:p>
            <a:pPr marL="0" indent="0">
              <a:buNone/>
            </a:pPr>
            <a:endParaRPr lang="en-US" sz="1800" dirty="0"/>
          </a:p>
          <a:p>
            <a:pPr marL="0" indent="0">
              <a:buNone/>
            </a:pPr>
            <a:r>
              <a:rPr lang="en-US" sz="1800" dirty="0"/>
              <a:t>2. Navigate to </a:t>
            </a:r>
            <a:r>
              <a:rPr lang="en-US" sz="1800" dirty="0">
                <a:solidFill>
                  <a:schemeClr val="accent1"/>
                </a:solidFill>
              </a:rPr>
              <a:t>http://127.0.0.1:8000</a:t>
            </a:r>
            <a:r>
              <a:rPr lang="en-US" sz="1800" dirty="0"/>
              <a:t> or </a:t>
            </a:r>
            <a:r>
              <a:rPr lang="en-US" sz="1800" dirty="0">
                <a:solidFill>
                  <a:schemeClr val="accent1"/>
                </a:solidFill>
              </a:rPr>
              <a:t>http://localhost:8000 </a:t>
            </a:r>
            <a:r>
              <a:rPr lang="en-US" sz="1800" dirty="0"/>
              <a:t>to view the dashboard</a:t>
            </a:r>
          </a:p>
          <a:p>
            <a:pPr marL="0" indent="0">
              <a:buNone/>
            </a:pPr>
            <a:endParaRPr lang="en-US" sz="1800" dirty="0"/>
          </a:p>
          <a:p>
            <a:pPr marL="0" indent="0">
              <a:buNone/>
            </a:pPr>
            <a:r>
              <a:rPr lang="en-US" sz="1800" dirty="0"/>
              <a:t>3. To stop the container, type </a:t>
            </a:r>
            <a:r>
              <a:rPr lang="en-US" sz="1800" dirty="0">
                <a:solidFill>
                  <a:schemeClr val="accent1"/>
                </a:solidFill>
              </a:rPr>
              <a:t>Ctrl + C </a:t>
            </a:r>
            <a:r>
              <a:rPr lang="en-US" sz="1800" dirty="0"/>
              <a:t>one or twice in the virtual directory in which you ran the docker commands.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2023123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53435"/>
          </a:xfrm>
        </p:spPr>
        <p:txBody>
          <a:bodyPr/>
          <a:lstStyle/>
          <a:p>
            <a:pPr algn="ctr"/>
            <a:r>
              <a:rPr lang="en-US" dirty="0"/>
              <a:t>Functionality</a:t>
            </a:r>
          </a:p>
        </p:txBody>
      </p:sp>
      <p:sp>
        <p:nvSpPr>
          <p:cNvPr id="2" name="Text Placeholder 1"/>
          <p:cNvSpPr>
            <a:spLocks noGrp="1"/>
          </p:cNvSpPr>
          <p:nvPr>
            <p:ph sz="quarter" idx="11"/>
          </p:nvPr>
        </p:nvSpPr>
        <p:spPr>
          <a:xfrm>
            <a:off x="443997" y="851647"/>
            <a:ext cx="8257032" cy="3738641"/>
          </a:xfrm>
        </p:spPr>
        <p:txBody>
          <a:bodyPr/>
          <a:lstStyle/>
          <a:p>
            <a:pPr marL="0" indent="0" algn="ctr">
              <a:buNone/>
            </a:pPr>
            <a:r>
              <a:rPr lang="en-US" sz="2400" dirty="0"/>
              <a:t>Text within each section that is surrounded by a box is clickable and will take you to the web page for that resource.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9" name="Picture 8" descr="A screenshot of a phone&#10;&#10;Description automatically generated">
            <a:extLst>
              <a:ext uri="{FF2B5EF4-FFF2-40B4-BE49-F238E27FC236}">
                <a16:creationId xmlns:a16="http://schemas.microsoft.com/office/drawing/2014/main" id="{D54696AC-F471-50BD-807B-1BB7DF9AF702}"/>
              </a:ext>
            </a:extLst>
          </p:cNvPr>
          <p:cNvPicPr>
            <a:picLocks noChangeAspect="1"/>
          </p:cNvPicPr>
          <p:nvPr/>
        </p:nvPicPr>
        <p:blipFill>
          <a:blip r:embed="rId3"/>
          <a:stretch>
            <a:fillRect/>
          </a:stretch>
        </p:blipFill>
        <p:spPr>
          <a:xfrm>
            <a:off x="647510" y="1685818"/>
            <a:ext cx="7772400" cy="2904470"/>
          </a:xfrm>
          <a:prstGeom prst="rect">
            <a:avLst/>
          </a:prstGeom>
        </p:spPr>
      </p:pic>
    </p:spTree>
    <p:extLst>
      <p:ext uri="{BB962C8B-B14F-4D97-AF65-F5344CB8AC3E}">
        <p14:creationId xmlns:p14="http://schemas.microsoft.com/office/powerpoint/2010/main" val="3648791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188260"/>
            <a:ext cx="5405928" cy="4455458"/>
          </a:xfrm>
        </p:spPr>
        <p:txBody>
          <a:bodyPr/>
          <a:lstStyle/>
          <a:p>
            <a:pPr marL="0" indent="0" algn="ctr">
              <a:buNone/>
            </a:pPr>
            <a:r>
              <a:rPr lang="en-US" sz="2400" dirty="0"/>
              <a:t>By clicking on the hamburger menu icon on the top left, you can view the button to 'Post to Webex’. </a:t>
            </a:r>
          </a:p>
          <a:p>
            <a:pPr marL="0" indent="0" algn="ctr">
              <a:buNone/>
            </a:pPr>
            <a:endParaRPr lang="en-US" sz="2400" dirty="0"/>
          </a:p>
          <a:p>
            <a:pPr marL="0" indent="0" algn="ctr">
              <a:buNone/>
            </a:pPr>
            <a:r>
              <a:rPr lang="en-US" sz="2400" dirty="0"/>
              <a:t>Push this once and it will send the data for this dashboard, truncated to five results per tool, to the Webex space indicated in the .env file. This will take up to 15 seconds. To make the button disappear, click on the hamburger menu icon again.</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8" name="Picture 7" descr="A screenshot of a computer&#10;&#10;Description automatically generated">
            <a:extLst>
              <a:ext uri="{FF2B5EF4-FFF2-40B4-BE49-F238E27FC236}">
                <a16:creationId xmlns:a16="http://schemas.microsoft.com/office/drawing/2014/main" id="{F85B319C-DD56-EB21-B4B5-3FD1DD8EDC93}"/>
              </a:ext>
            </a:extLst>
          </p:cNvPr>
          <p:cNvPicPr>
            <a:picLocks noChangeAspect="1"/>
          </p:cNvPicPr>
          <p:nvPr/>
        </p:nvPicPr>
        <p:blipFill>
          <a:blip r:embed="rId3"/>
          <a:stretch>
            <a:fillRect/>
          </a:stretch>
        </p:blipFill>
        <p:spPr>
          <a:xfrm>
            <a:off x="6039901" y="188260"/>
            <a:ext cx="2804568" cy="4643718"/>
          </a:xfrm>
          <a:prstGeom prst="rect">
            <a:avLst/>
          </a:prstGeom>
        </p:spPr>
      </p:pic>
    </p:spTree>
    <p:extLst>
      <p:ext uri="{BB962C8B-B14F-4D97-AF65-F5344CB8AC3E}">
        <p14:creationId xmlns:p14="http://schemas.microsoft.com/office/powerpoint/2010/main" val="372584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53435"/>
          </a:xfrm>
        </p:spPr>
        <p:txBody>
          <a:bodyPr/>
          <a:lstStyle/>
          <a:p>
            <a:pPr algn="ctr"/>
            <a:r>
              <a:rPr lang="en-US" dirty="0"/>
              <a:t>Functionality </a:t>
            </a:r>
            <a:r>
              <a:rPr lang="en-US" sz="2400" dirty="0"/>
              <a:t>(continued)</a:t>
            </a:r>
            <a:endParaRPr lang="en-US" dirty="0"/>
          </a:p>
        </p:txBody>
      </p:sp>
      <p:sp>
        <p:nvSpPr>
          <p:cNvPr id="2" name="Text Placeholder 1"/>
          <p:cNvSpPr>
            <a:spLocks noGrp="1"/>
          </p:cNvSpPr>
          <p:nvPr>
            <p:ph sz="quarter" idx="11"/>
          </p:nvPr>
        </p:nvSpPr>
        <p:spPr>
          <a:xfrm>
            <a:off x="443997" y="851647"/>
            <a:ext cx="8257032" cy="3738641"/>
          </a:xfrm>
        </p:spPr>
        <p:txBody>
          <a:bodyPr/>
          <a:lstStyle/>
          <a:p>
            <a:pPr marL="0" indent="0" algn="ctr">
              <a:buNone/>
            </a:pPr>
            <a:r>
              <a:rPr lang="en-US" sz="2400" dirty="0"/>
              <a:t>The entire page will </a:t>
            </a:r>
            <a:r>
              <a:rPr lang="en-US" sz="2400" dirty="0">
                <a:solidFill>
                  <a:schemeClr val="accent1"/>
                </a:solidFill>
              </a:rPr>
              <a:t>reload every 5 minutes</a:t>
            </a:r>
            <a:r>
              <a:rPr lang="en-US" sz="2400" dirty="0"/>
              <a:t>, thanks to the JavaScript at the bottom of </a:t>
            </a:r>
            <a:r>
              <a:rPr lang="en-US" sz="2400" dirty="0">
                <a:solidFill>
                  <a:schemeClr val="accent2"/>
                </a:solidFill>
              </a:rPr>
              <a:t>/templates/index.html</a:t>
            </a:r>
            <a:r>
              <a:rPr lang="en-US" sz="2400" dirty="0"/>
              <a:t>. You can also </a:t>
            </a:r>
            <a:r>
              <a:rPr lang="en-US" sz="2400" dirty="0">
                <a:solidFill>
                  <a:schemeClr val="accent1"/>
                </a:solidFill>
              </a:rPr>
              <a:t>refresh the page manually by clicking on the "Refresh" button.</a:t>
            </a:r>
            <a:endParaRPr lang="en-US" sz="2400" dirty="0"/>
          </a:p>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solidFill>
                  <a:schemeClr val="accent1"/>
                </a:solidFill>
              </a:rPr>
              <a:t>More blocks for additional tools can be added</a:t>
            </a:r>
            <a:r>
              <a:rPr lang="en-US" sz="2400" dirty="0"/>
              <a:t> to </a:t>
            </a:r>
            <a:r>
              <a:rPr lang="en-US" sz="2400" dirty="0">
                <a:solidFill>
                  <a:schemeClr val="accent2"/>
                </a:solidFill>
              </a:rPr>
              <a:t>templates/index.html </a:t>
            </a:r>
            <a:r>
              <a:rPr lang="en-US" sz="2400" dirty="0"/>
              <a:t>and additional functions would need to be added to </a:t>
            </a:r>
            <a:r>
              <a:rPr lang="en-US" sz="2400" dirty="0">
                <a:solidFill>
                  <a:schemeClr val="accent2"/>
                </a:solidFill>
              </a:rPr>
              <a:t>app.py</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6" name="Picture 5" descr="A close-up of a sign&#10;&#10;Description automatically generated">
            <a:extLst>
              <a:ext uri="{FF2B5EF4-FFF2-40B4-BE49-F238E27FC236}">
                <a16:creationId xmlns:a16="http://schemas.microsoft.com/office/drawing/2014/main" id="{637DC478-4A67-1EE8-AB94-15924B347A43}"/>
              </a:ext>
            </a:extLst>
          </p:cNvPr>
          <p:cNvPicPr>
            <a:picLocks noChangeAspect="1"/>
          </p:cNvPicPr>
          <p:nvPr/>
        </p:nvPicPr>
        <p:blipFill>
          <a:blip r:embed="rId3"/>
          <a:stretch>
            <a:fillRect/>
          </a:stretch>
        </p:blipFill>
        <p:spPr>
          <a:xfrm>
            <a:off x="2074386" y="2235623"/>
            <a:ext cx="4995227" cy="970688"/>
          </a:xfrm>
          <a:prstGeom prst="rect">
            <a:avLst/>
          </a:prstGeom>
        </p:spPr>
      </p:pic>
    </p:spTree>
    <p:extLst>
      <p:ext uri="{BB962C8B-B14F-4D97-AF65-F5344CB8AC3E}">
        <p14:creationId xmlns:p14="http://schemas.microsoft.com/office/powerpoint/2010/main" val="416194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 </a:t>
            </a:r>
            <a:r>
              <a:rPr lang="en-US" sz="1400" dirty="0"/>
              <a:t>(continued) </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Four years at Cisco, previously a software engineer at Apple</a:t>
            </a:r>
          </a:p>
          <a:p>
            <a:r>
              <a:rPr lang="en-US" dirty="0"/>
              <a:t>Earned M.Ed, B.Sc. in Network Systems, and Diploma in Full-Stack Software Engineering</a:t>
            </a:r>
          </a:p>
          <a:p>
            <a:r>
              <a:rPr lang="en-US" dirty="0"/>
              <a:t>Combat veteran</a:t>
            </a:r>
          </a:p>
          <a:p>
            <a:r>
              <a:rPr lang="en-US" dirty="0"/>
              <a:t>Proud cat custodian</a:t>
            </a:r>
          </a:p>
          <a:p>
            <a:endParaRPr lang="en-US" dirty="0"/>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DEVNET-1704</a:t>
            </a:r>
          </a:p>
        </p:txBody>
      </p:sp>
      <p:pic>
        <p:nvPicPr>
          <p:cNvPr id="7" name="Picture 6" descr="A statue of a sphinx&#10;&#10;Description automatically generated">
            <a:extLst>
              <a:ext uri="{FF2B5EF4-FFF2-40B4-BE49-F238E27FC236}">
                <a16:creationId xmlns:a16="http://schemas.microsoft.com/office/drawing/2014/main" id="{58A22293-518D-52EC-5976-D2E1FE57DB8C}"/>
              </a:ext>
            </a:extLst>
          </p:cNvPr>
          <p:cNvPicPr>
            <a:picLocks noChangeAspect="1"/>
          </p:cNvPicPr>
          <p:nvPr/>
        </p:nvPicPr>
        <p:blipFill>
          <a:blip r:embed="rId3"/>
          <a:stretch>
            <a:fillRect/>
          </a:stretch>
        </p:blipFill>
        <p:spPr>
          <a:xfrm>
            <a:off x="6625186" y="3360478"/>
            <a:ext cx="1534966" cy="1089610"/>
          </a:xfrm>
          <a:prstGeom prst="rect">
            <a:avLst/>
          </a:prstGeom>
        </p:spPr>
      </p:pic>
    </p:spTree>
    <p:extLst>
      <p:ext uri="{BB962C8B-B14F-4D97-AF65-F5344CB8AC3E}">
        <p14:creationId xmlns:p14="http://schemas.microsoft.com/office/powerpoint/2010/main" val="2515785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778" y="201283"/>
            <a:ext cx="8257032" cy="731520"/>
          </a:xfrm>
        </p:spPr>
        <p:txBody>
          <a:bodyPr/>
          <a:lstStyle/>
          <a:p>
            <a:pPr algn="ctr"/>
            <a:r>
              <a:rPr lang="en-US" dirty="0"/>
              <a:t>Be Sure to Check Out the </a:t>
            </a:r>
            <a:r>
              <a:rPr lang="en-US" dirty="0">
                <a:solidFill>
                  <a:schemeClr val="accent1"/>
                </a:solidFill>
              </a:rPr>
              <a:t>DIY DevOps Dashboard</a:t>
            </a:r>
            <a:br>
              <a:rPr lang="en-US" dirty="0"/>
            </a:br>
            <a:r>
              <a:rPr lang="en-US" dirty="0"/>
              <a:t>on the </a:t>
            </a:r>
            <a:r>
              <a:rPr lang="en-US" dirty="0">
                <a:solidFill>
                  <a:schemeClr val="accent2"/>
                </a:solidFill>
              </a:rPr>
              <a:t>Cisco Code Exchange</a:t>
            </a:r>
          </a:p>
        </p:txBody>
      </p:sp>
      <p:sp>
        <p:nvSpPr>
          <p:cNvPr id="2" name="Text Placeholder 1"/>
          <p:cNvSpPr>
            <a:spLocks noGrp="1"/>
          </p:cNvSpPr>
          <p:nvPr>
            <p:ph sz="quarter" idx="11"/>
          </p:nvPr>
        </p:nvSpPr>
        <p:spPr>
          <a:xfrm>
            <a:off x="443484" y="1518834"/>
            <a:ext cx="8257032" cy="3079596"/>
          </a:xfrm>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lgn="ctr">
              <a:buNone/>
            </a:pPr>
            <a:r>
              <a:rPr lang="en-US" sz="1800" dirty="0"/>
              <a:t>http://cs.co/diy-devops-dashboard</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5" name="Picture 4">
            <a:extLst>
              <a:ext uri="{FF2B5EF4-FFF2-40B4-BE49-F238E27FC236}">
                <a16:creationId xmlns:a16="http://schemas.microsoft.com/office/drawing/2014/main" id="{9CA51E1D-C705-A4BC-26C0-9CAA914426F5}"/>
              </a:ext>
            </a:extLst>
          </p:cNvPr>
          <p:cNvPicPr>
            <a:picLocks noChangeAspect="1"/>
          </p:cNvPicPr>
          <p:nvPr/>
        </p:nvPicPr>
        <p:blipFill>
          <a:blip r:embed="rId3"/>
          <a:stretch>
            <a:fillRect/>
          </a:stretch>
        </p:blipFill>
        <p:spPr>
          <a:xfrm>
            <a:off x="443484" y="1236372"/>
            <a:ext cx="4234912" cy="253835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E37344B-32AE-BAD4-C21D-CB67E342D11B}"/>
              </a:ext>
            </a:extLst>
          </p:cNvPr>
          <p:cNvPicPr>
            <a:picLocks noChangeAspect="1"/>
          </p:cNvPicPr>
          <p:nvPr/>
        </p:nvPicPr>
        <p:blipFill>
          <a:blip r:embed="rId4"/>
          <a:stretch>
            <a:fillRect/>
          </a:stretch>
        </p:blipFill>
        <p:spPr>
          <a:xfrm>
            <a:off x="4937498" y="1110930"/>
            <a:ext cx="3602068" cy="2921639"/>
          </a:xfrm>
          <a:prstGeom prst="rect">
            <a:avLst/>
          </a:prstGeom>
        </p:spPr>
      </p:pic>
    </p:spTree>
    <p:extLst>
      <p:ext uri="{BB962C8B-B14F-4D97-AF65-F5344CB8AC3E}">
        <p14:creationId xmlns:p14="http://schemas.microsoft.com/office/powerpoint/2010/main" val="180871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DevOps Shop series video: </a:t>
            </a:r>
            <a:br>
              <a:rPr lang="en-US" dirty="0"/>
            </a:br>
            <a:br>
              <a:rPr lang="en-US" dirty="0"/>
            </a:br>
            <a:r>
              <a:rPr lang="en-US" dirty="0"/>
              <a:t>'DevOps Dashboards featuring DIY DevOps Dashboard'</a:t>
            </a:r>
            <a:endParaRPr lang="en-US" i="1" dirty="0"/>
          </a:p>
        </p:txBody>
      </p:sp>
    </p:spTree>
    <p:extLst>
      <p:ext uri="{BB962C8B-B14F-4D97-AF65-F5344CB8AC3E}">
        <p14:creationId xmlns:p14="http://schemas.microsoft.com/office/powerpoint/2010/main" val="1350010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52400" y="206189"/>
            <a:ext cx="8659906" cy="4384100"/>
          </a:xfrm>
        </p:spPr>
        <p:txBody>
          <a:bodyPr/>
          <a:lstStyle/>
          <a:p>
            <a:pPr marL="0" indent="0" algn="ctr">
              <a:buNone/>
            </a:pPr>
            <a:r>
              <a:rPr lang="en-US" sz="2400" dirty="0"/>
              <a:t>This video is essentially a truncated, video version of this session.</a:t>
            </a:r>
          </a:p>
          <a:p>
            <a:pPr marL="0" indent="0" algn="ctr">
              <a:buNone/>
            </a:pPr>
            <a:endParaRPr lang="en-US" sz="2400" dirty="0"/>
          </a:p>
          <a:p>
            <a:pPr marL="0" indent="0" algn="ctr">
              <a:buNone/>
            </a:pPr>
            <a:endParaRPr lang="en-US" sz="24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DEVNET-1704</a:t>
            </a:r>
          </a:p>
        </p:txBody>
      </p:sp>
      <p:pic>
        <p:nvPicPr>
          <p:cNvPr id="8" name="Picture 7" descr="A person standing in front of a blue wall with white text&#10;&#10;Description automatically generated">
            <a:extLst>
              <a:ext uri="{FF2B5EF4-FFF2-40B4-BE49-F238E27FC236}">
                <a16:creationId xmlns:a16="http://schemas.microsoft.com/office/drawing/2014/main" id="{92463A47-92B0-B008-C446-6D1805A2F114}"/>
              </a:ext>
            </a:extLst>
          </p:cNvPr>
          <p:cNvPicPr>
            <a:picLocks noChangeAspect="1"/>
          </p:cNvPicPr>
          <p:nvPr/>
        </p:nvPicPr>
        <p:blipFill>
          <a:blip r:embed="rId3"/>
          <a:stretch>
            <a:fillRect/>
          </a:stretch>
        </p:blipFill>
        <p:spPr>
          <a:xfrm>
            <a:off x="1570873" y="852681"/>
            <a:ext cx="5627786" cy="3156453"/>
          </a:xfrm>
          <a:prstGeom prst="rect">
            <a:avLst/>
          </a:prstGeom>
        </p:spPr>
      </p:pic>
      <p:sp>
        <p:nvSpPr>
          <p:cNvPr id="11" name="TextBox 10">
            <a:extLst>
              <a:ext uri="{FF2B5EF4-FFF2-40B4-BE49-F238E27FC236}">
                <a16:creationId xmlns:a16="http://schemas.microsoft.com/office/drawing/2014/main" id="{A61D693B-93E2-0BA0-8988-18B3D568F6E4}"/>
              </a:ext>
            </a:extLst>
          </p:cNvPr>
          <p:cNvSpPr txBox="1"/>
          <p:nvPr/>
        </p:nvSpPr>
        <p:spPr>
          <a:xfrm>
            <a:off x="1990164" y="4187442"/>
            <a:ext cx="5827059" cy="369332"/>
          </a:xfrm>
          <a:prstGeom prst="rect">
            <a:avLst/>
          </a:prstGeom>
          <a:noFill/>
        </p:spPr>
        <p:txBody>
          <a:bodyPr wrap="square">
            <a:spAutoFit/>
          </a:bodyPr>
          <a:lstStyle/>
          <a:p>
            <a:r>
              <a:rPr lang="en-US" dirty="0">
                <a:solidFill>
                  <a:schemeClr val="bg2"/>
                </a:solidFill>
                <a:latin typeface="+mn-lt"/>
                <a:hlinkClick r:id="rId4"/>
              </a:rPr>
              <a:t>https://www.youtube.com/watch?v=fzBCqMisNcU</a:t>
            </a:r>
            <a:endParaRPr lang="en-US" dirty="0">
              <a:solidFill>
                <a:schemeClr val="bg2"/>
              </a:solidFill>
              <a:latin typeface="+mn-lt"/>
            </a:endParaRPr>
          </a:p>
        </p:txBody>
      </p:sp>
    </p:spTree>
    <p:extLst>
      <p:ext uri="{BB962C8B-B14F-4D97-AF65-F5344CB8AC3E}">
        <p14:creationId xmlns:p14="http://schemas.microsoft.com/office/powerpoint/2010/main" val="1255263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algn="ctr"/>
            <a:r>
              <a:rPr lang="en-US" altLang="en-US" dirty="0"/>
              <a:t>Summary</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Key components and functionality of DevOps dashboards</a:t>
            </a:r>
          </a:p>
          <a:p>
            <a:pPr marL="350838" indent="-293688">
              <a:spcBef>
                <a:spcPts val="1113"/>
              </a:spcBef>
              <a:buClrTx/>
              <a:buFont typeface="Arial" charset="0"/>
              <a:buAutoNum type="arabicPeriod"/>
            </a:pPr>
            <a:r>
              <a:rPr lang="en-US" sz="1800" spc="-30" dirty="0"/>
              <a:t>Five popular DevOps Dashboards</a:t>
            </a:r>
          </a:p>
          <a:p>
            <a:pPr marL="350838" indent="-293688">
              <a:spcBef>
                <a:spcPts val="1113"/>
              </a:spcBef>
              <a:buClrTx/>
              <a:buFont typeface="Arial" charset="0"/>
              <a:buAutoNum type="arabicPeriod"/>
            </a:pPr>
            <a:r>
              <a:rPr lang="en-US" sz="1800" spc="-30" dirty="0">
                <a:solidFill>
                  <a:srgbClr val="000000"/>
                </a:solidFill>
              </a:rPr>
              <a:t>Considerations when choosing a DevOps Dashboard</a:t>
            </a:r>
            <a:endParaRPr lang="en-US" sz="1800" spc="-30" dirty="0">
              <a:solidFill>
                <a:schemeClr val="accent1"/>
              </a:solidFill>
            </a:endParaRPr>
          </a:p>
          <a:p>
            <a:pPr marL="350838" indent="-293688">
              <a:spcBef>
                <a:spcPts val="1113"/>
              </a:spcBef>
              <a:buClrTx/>
              <a:buFont typeface="Arial" charset="0"/>
              <a:buAutoNum type="arabicPeriod"/>
            </a:pPr>
            <a:r>
              <a:rPr lang="en-US" sz="1800" spc="-30" dirty="0"/>
              <a:t>DIY DevOps Dashboard</a:t>
            </a:r>
          </a:p>
          <a:p>
            <a:pPr marL="350838" indent="-293688">
              <a:spcBef>
                <a:spcPts val="1113"/>
              </a:spcBef>
              <a:buClrTx/>
              <a:buFont typeface="Arial" charset="0"/>
              <a:buAutoNum type="arabicPeriod"/>
            </a:pPr>
            <a:endParaRPr lang="en-US" sz="1800" spc="-30" dirty="0"/>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dirty="0"/>
              <a:t>DEVNET-1704</a:t>
            </a:r>
          </a:p>
        </p:txBody>
      </p:sp>
    </p:spTree>
    <p:extLst>
      <p:ext uri="{BB962C8B-B14F-4D97-AF65-F5344CB8AC3E}">
        <p14:creationId xmlns:p14="http://schemas.microsoft.com/office/powerpoint/2010/main" val="3430101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7802" b="7802"/>
          <a:stretch/>
        </p:blipFill>
        <p:spPr>
          <a:xfrm>
            <a:off x="0" y="12029"/>
            <a:ext cx="9144000" cy="5143500"/>
          </a:xfrm>
        </p:spPr>
      </p:pic>
      <p:sp>
        <p:nvSpPr>
          <p:cNvPr id="3" name="Text Placeholder 2"/>
          <p:cNvSpPr>
            <a:spLocks noGrp="1"/>
          </p:cNvSpPr>
          <p:nvPr>
            <p:ph type="body" sz="quarter" idx="11"/>
          </p:nvPr>
        </p:nvSpPr>
        <p:spPr>
          <a:xfrm>
            <a:off x="255273" y="2441311"/>
            <a:ext cx="8139112" cy="464230"/>
          </a:xfrm>
        </p:spPr>
        <p:txBody>
          <a:bodyPr/>
          <a:lstStyle/>
          <a:p>
            <a:r>
              <a:rPr lang="en-US" dirty="0">
                <a:solidFill>
                  <a:schemeClr val="bg2"/>
                </a:solidFill>
              </a:rPr>
              <a:t>Thank you!</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64</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dirty="0">
                <a:solidFill>
                  <a:schemeClr val="bg2"/>
                </a:solidFill>
              </a:rPr>
              <a:t>DEVNET-1704</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#CiscoLiveAPJC</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t-shirt </a:t>
            </a:r>
            <a:r>
              <a:rPr lang="en-US" sz="1600" dirty="0"/>
              <a:t>(while supplies last)! </a:t>
            </a:r>
          </a:p>
          <a:p>
            <a:pPr marL="0" indent="0">
              <a:buNone/>
            </a:pPr>
            <a:endParaRPr lang="en-US" sz="1600" dirty="0"/>
          </a:p>
          <a:p>
            <a:pPr marL="0" indent="0">
              <a:buNone/>
            </a:pP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Events Mobile App or by logging in to the Session Catalog and clicking the "Attendee Dashboard” at </a:t>
            </a: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https://www.ciscolive.com/emea/learn/sessions/session-catalog.html</a:t>
            </a:r>
            <a:endPar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dirty="0"/>
              <a:t>DEVNET-1704</a:t>
            </a:r>
          </a:p>
        </p:txBody>
      </p:sp>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1392256"/>
            <a:ext cx="784744" cy="784744"/>
          </a:xfrm>
          <a:prstGeom prst="rect">
            <a:avLst/>
          </a:prstGeom>
        </p:spPr>
      </p:pic>
      <p:pic>
        <p:nvPicPr>
          <p:cNvPr id="6" name="Picture 5" descr="A black t-shirt with white text on it&#10;&#10;Description automatically generated with medium confidence">
            <a:extLst>
              <a:ext uri="{FF2B5EF4-FFF2-40B4-BE49-F238E27FC236}">
                <a16:creationId xmlns:a16="http://schemas.microsoft.com/office/drawing/2014/main" id="{1D87728C-DDD9-BD44-6DFC-CC7DA6EF9B34}"/>
              </a:ext>
            </a:extLst>
          </p:cNvPr>
          <p:cNvPicPr>
            <a:picLocks noChangeAspect="1"/>
          </p:cNvPicPr>
          <p:nvPr/>
        </p:nvPicPr>
        <p:blipFill>
          <a:blip r:embed="rId5"/>
          <a:stretch>
            <a:fillRect/>
          </a:stretch>
        </p:blipFill>
        <p:spPr>
          <a:xfrm>
            <a:off x="6342760" y="1145296"/>
            <a:ext cx="2387056" cy="3200039"/>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66</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https://ciscolive.ciscoevents.com/ciscolivebot/#</a:t>
            </a:r>
            <a:r>
              <a:rPr lang="en-US" dirty="0">
                <a:solidFill>
                  <a:schemeClr val="bg2"/>
                </a:solidFill>
              </a:rPr>
              <a:t>BRKXXX-xxxx</a:t>
            </a: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dirty="0">
                <a:solidFill>
                  <a:schemeClr val="bg2"/>
                </a:solidFill>
              </a:rPr>
              <a:t>DEVNET-1704</a:t>
            </a:r>
          </a:p>
        </p:txBody>
      </p:sp>
    </p:spTree>
    <p:extLst>
      <p:ext uri="{BB962C8B-B14F-4D97-AF65-F5344CB8AC3E}">
        <p14:creationId xmlns:p14="http://schemas.microsoft.com/office/powerpoint/2010/main" val="2975757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a:t>
            </a:r>
            <a:r>
              <a:rPr lang="en-GB" sz="1600"/>
              <a:t>the Engineer </a:t>
            </a:r>
            <a:r>
              <a:rPr lang="en-GB" sz="1600" dirty="0"/>
              <a:t>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DEVNET-1704</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968683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pic>
        <p:nvPicPr>
          <p:cNvPr id="4" name="Picture 3" descr="A blue background with a colorful design&#10;&#10;Description automatically generated">
            <a:extLst>
              <a:ext uri="{FF2B5EF4-FFF2-40B4-BE49-F238E27FC236}">
                <a16:creationId xmlns:a16="http://schemas.microsoft.com/office/drawing/2014/main" id="{ADF73CE0-B819-E932-1785-AE3F89F23A9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1487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564776"/>
            <a:ext cx="4107890" cy="3586196"/>
          </a:xfrm>
        </p:spPr>
        <p:txBody>
          <a:bodyPr/>
          <a:lstStyle/>
          <a:p>
            <a:pPr marL="0" indent="0">
              <a:buNone/>
            </a:pPr>
            <a:endParaRPr lang="en-US" dirty="0"/>
          </a:p>
          <a:p>
            <a:endParaRPr lang="en-US" dirty="0"/>
          </a:p>
          <a:p>
            <a:r>
              <a:rPr lang="en-US" dirty="0"/>
              <a:t>Overview of DevOps Dashboards:</a:t>
            </a:r>
          </a:p>
          <a:p>
            <a:pPr lvl="1"/>
            <a:r>
              <a:rPr lang="en-US" sz="2000" dirty="0"/>
              <a:t>Key Components</a:t>
            </a:r>
          </a:p>
          <a:p>
            <a:pPr lvl="1"/>
            <a:r>
              <a:rPr lang="en-US" sz="2000" dirty="0"/>
              <a:t>Functionality</a:t>
            </a:r>
          </a:p>
          <a:p>
            <a:pPr lvl="1"/>
            <a:endParaRPr lang="en-US" dirty="0"/>
          </a:p>
          <a:p>
            <a:r>
              <a:rPr lang="en-US" dirty="0"/>
              <a:t>5 Popular DevOps Dashboards:</a:t>
            </a:r>
          </a:p>
          <a:p>
            <a:pPr lvl="1"/>
            <a:r>
              <a:rPr lang="en-US" sz="2000" dirty="0"/>
              <a:t>Main features</a:t>
            </a:r>
          </a:p>
          <a:p>
            <a:pPr lvl="1"/>
            <a:r>
              <a:rPr lang="en-US" sz="2000" dirty="0"/>
              <a:t>Advantages</a:t>
            </a:r>
          </a:p>
          <a:p>
            <a:pPr lvl="1"/>
            <a:r>
              <a:rPr lang="en-US" sz="2000" dirty="0"/>
              <a:t>Disadvantages</a:t>
            </a:r>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DEVNET-1704</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7</a:t>
            </a:fld>
            <a:endParaRPr lang="en-US" dirty="0"/>
          </a:p>
        </p:txBody>
      </p:sp>
    </p:spTree>
    <p:extLst>
      <p:ext uri="{BB962C8B-B14F-4D97-AF65-F5344CB8AC3E}">
        <p14:creationId xmlns:p14="http://schemas.microsoft.com/office/powerpoint/2010/main" val="1956158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697506" y="1004047"/>
            <a:ext cx="4365812" cy="3690547"/>
          </a:xfrm>
        </p:spPr>
        <p:txBody>
          <a:bodyPr/>
          <a:lstStyle/>
          <a:p>
            <a:r>
              <a:rPr lang="en-US" dirty="0"/>
              <a:t>Choosing a Dashboard:</a:t>
            </a:r>
          </a:p>
          <a:p>
            <a:pPr lvl="1"/>
            <a:r>
              <a:rPr lang="en-US" sz="2000" dirty="0"/>
              <a:t>Key Takeaways and Considerations</a:t>
            </a:r>
          </a:p>
          <a:p>
            <a:pPr lvl="1"/>
            <a:endParaRPr lang="en-US" sz="2000" dirty="0"/>
          </a:p>
          <a:p>
            <a:r>
              <a:rPr lang="en-US" dirty="0"/>
              <a:t>DIY DevOps Dashboard:</a:t>
            </a:r>
          </a:p>
          <a:p>
            <a:pPr lvl="1"/>
            <a:r>
              <a:rPr lang="en-US" sz="2000" dirty="0"/>
              <a:t>What it does</a:t>
            </a:r>
          </a:p>
          <a:p>
            <a:pPr lvl="1"/>
            <a:r>
              <a:rPr lang="en-US" sz="2000" dirty="0"/>
              <a:t>How it works</a:t>
            </a:r>
          </a:p>
          <a:p>
            <a:endParaRPr lang="en-US" dirty="0"/>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DEVNET-1704</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6" name="TextBox 5">
            <a:extLst>
              <a:ext uri="{FF2B5EF4-FFF2-40B4-BE49-F238E27FC236}">
                <a16:creationId xmlns:a16="http://schemas.microsoft.com/office/drawing/2014/main" id="{12FEE24C-D613-1E1E-C952-B130ACC49D3E}"/>
              </a:ext>
            </a:extLst>
          </p:cNvPr>
          <p:cNvSpPr txBox="1"/>
          <p:nvPr/>
        </p:nvSpPr>
        <p:spPr>
          <a:xfrm>
            <a:off x="1997045" y="2935629"/>
            <a:ext cx="1626781" cy="369332"/>
          </a:xfrm>
          <a:prstGeom prst="rect">
            <a:avLst/>
          </a:prstGeom>
          <a:noFill/>
        </p:spPr>
        <p:txBody>
          <a:bodyPr wrap="square" rtlCol="0">
            <a:spAutoFit/>
          </a:bodyPr>
          <a:lstStyle/>
          <a:p>
            <a:r>
              <a:rPr lang="en-US" dirty="0">
                <a:solidFill>
                  <a:schemeClr val="bg2"/>
                </a:solidFill>
                <a:latin typeface="+mn-lt"/>
              </a:rPr>
              <a:t>(continued)</a:t>
            </a:r>
          </a:p>
        </p:txBody>
      </p:sp>
    </p:spTree>
    <p:extLst>
      <p:ext uri="{BB962C8B-B14F-4D97-AF65-F5344CB8AC3E}">
        <p14:creationId xmlns:p14="http://schemas.microsoft.com/office/powerpoint/2010/main" val="170364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7421" y="1164328"/>
            <a:ext cx="7972248" cy="2278837"/>
          </a:xfrm>
        </p:spPr>
        <p:txBody>
          <a:bodyPr/>
          <a:lstStyle/>
          <a:p>
            <a:pPr algn="ctr"/>
            <a:r>
              <a:rPr lang="en-US" sz="3200" i="0" dirty="0"/>
              <a:t>Which of the following 5 quotes </a:t>
            </a:r>
            <a:br>
              <a:rPr lang="en-US" sz="3200" i="0" dirty="0"/>
            </a:br>
            <a:r>
              <a:rPr lang="en-US" sz="3200" i="0" dirty="0"/>
              <a:t>about DevOps Dashboards is true?</a:t>
            </a:r>
            <a:br>
              <a:rPr lang="en-US" sz="2800" i="0" dirty="0"/>
            </a:br>
            <a:br>
              <a:rPr lang="en-US" sz="2800" i="0" dirty="0"/>
            </a:br>
            <a:endParaRPr lang="en-US" sz="2800" i="0" dirty="0">
              <a:solidFill>
                <a:schemeClr val="accent5"/>
              </a:solidFill>
            </a:endParaRP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9</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DEVNET-1704</a:t>
            </a:r>
          </a:p>
        </p:txBody>
      </p:sp>
    </p:spTree>
    <p:extLst>
      <p:ext uri="{BB962C8B-B14F-4D97-AF65-F5344CB8AC3E}">
        <p14:creationId xmlns:p14="http://schemas.microsoft.com/office/powerpoint/2010/main" val="2072119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97F0E-F7F3-4DEE-9A0A-27F247DBA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ED81BE-2C24-4FEE-9B95-1FED1A7A8A3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dc10f26-a213-4e6e-911f-1a4acfd3bda4"/>
    <ds:schemaRef ds:uri="5ad2d37b-16ea-4274-9da9-da32d366390e"/>
    <ds:schemaRef ds:uri="http://www.w3.org/XML/1998/namespace"/>
  </ds:schemaRefs>
</ds:datastoreItem>
</file>

<file path=customXml/itemProps3.xml><?xml version="1.0" encoding="utf-8"?>
<ds:datastoreItem xmlns:ds="http://schemas.openxmlformats.org/officeDocument/2006/customXml" ds:itemID="{E532EB06-23CE-41BE-A58F-3E4427141C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5539</TotalTime>
  <Words>2685</Words>
  <Application>Microsoft Macintosh PowerPoint</Application>
  <PresentationFormat>On-screen Show (16:9)</PresentationFormat>
  <Paragraphs>704</Paragraphs>
  <Slides>70</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ＭＳ Ｐゴシック</vt:lpstr>
      <vt:lpstr>Arial</vt:lpstr>
      <vt:lpstr>Calibri</vt:lpstr>
      <vt:lpstr>CiscoSansTT Light</vt:lpstr>
      <vt:lpstr>CiscoSansTT Medium</vt:lpstr>
      <vt:lpstr>Theme1</vt:lpstr>
      <vt:lpstr>PowerPoint Presentation</vt:lpstr>
      <vt:lpstr>DevOps Dashboards  featuring  DIY DevOps Dashboard</vt:lpstr>
      <vt:lpstr>Cisco Webex App </vt:lpstr>
      <vt:lpstr>Introduction</vt:lpstr>
      <vt:lpstr>Speaker</vt:lpstr>
      <vt:lpstr>Speaker (continued) </vt:lpstr>
      <vt:lpstr>PowerPoint Presentation</vt:lpstr>
      <vt:lpstr>PowerPoint Presentation</vt:lpstr>
      <vt:lpstr>Which of the following 5 quotes  about DevOps Dashboards is true?  </vt:lpstr>
      <vt:lpstr> 1. “DevOps dashboards bring visibility and accountability, making it easy to monitor the entire software development process.”  2. “A well-built DevOps dashboard is a window into the efficiency of your development and operations teams.”  3. “DevOps dashboards enable teams to track, analyze and optimize the performance of software delivery.”  4. “The power of a DevOps dashboard lies in its ability to provide a holistic view of the software delivery process.”  5. “DevOps dashboards, when properly utilized, can be the driving force behind the continuous improvement of the software development lifecycle.”   </vt:lpstr>
      <vt:lpstr>The answer is….</vt:lpstr>
      <vt:lpstr>Overview of DevOps Dashboards</vt:lpstr>
      <vt:lpstr>DevOps Dashboards: Definition &amp; Purpose</vt:lpstr>
      <vt:lpstr>Key components and functionalities of DevOps Dashboards</vt:lpstr>
      <vt:lpstr>Popular DevOps Dashboards</vt:lpstr>
      <vt:lpstr>Grafana</vt:lpstr>
      <vt:lpstr>Grafana</vt:lpstr>
      <vt:lpstr>Grafana</vt:lpstr>
      <vt:lpstr>Grafana</vt:lpstr>
      <vt:lpstr>Grafana</vt:lpstr>
      <vt:lpstr>Prometheus</vt:lpstr>
      <vt:lpstr>Prometheus</vt:lpstr>
      <vt:lpstr>Prometheus</vt:lpstr>
      <vt:lpstr>Prometheus</vt:lpstr>
      <vt:lpstr>Prometheus</vt:lpstr>
      <vt:lpstr>Prometheus</vt:lpstr>
      <vt:lpstr>Prometheus</vt:lpstr>
      <vt:lpstr>Prometheus</vt:lpstr>
      <vt:lpstr>Prometheus</vt:lpstr>
      <vt:lpstr>Datadog</vt:lpstr>
      <vt:lpstr>Datadog</vt:lpstr>
      <vt:lpstr>Datadog</vt:lpstr>
      <vt:lpstr>Datadog</vt:lpstr>
      <vt:lpstr>Datadog</vt:lpstr>
      <vt:lpstr>Elastic Stack</vt:lpstr>
      <vt:lpstr>Elastic Stack</vt:lpstr>
      <vt:lpstr>Elastic Stack</vt:lpstr>
      <vt:lpstr>Elastic Stack</vt:lpstr>
      <vt:lpstr>Elastic Stack</vt:lpstr>
      <vt:lpstr>New Relic</vt:lpstr>
      <vt:lpstr>New Relic</vt:lpstr>
      <vt:lpstr>New Relic</vt:lpstr>
      <vt:lpstr>New Relic</vt:lpstr>
      <vt:lpstr>New Relic</vt:lpstr>
      <vt:lpstr>New Relic</vt:lpstr>
      <vt:lpstr>Key considerations for choosing a suitable DevOps Dashboard</vt:lpstr>
      <vt:lpstr>Key considerations for choosing a suitable DevOps Dashboard</vt:lpstr>
      <vt:lpstr>DIY DevOps Dashboard</vt:lpstr>
      <vt:lpstr>DIY DevOps Dashboard   </vt:lpstr>
      <vt:lpstr> Motivation for the Project</vt:lpstr>
      <vt:lpstr>Description</vt:lpstr>
      <vt:lpstr>Flow Chart for the DIY DevOps Dashboard</vt:lpstr>
      <vt:lpstr>Prerequisites</vt:lpstr>
      <vt:lpstr>Installation of the DIY DevOps Dashboard</vt:lpstr>
      <vt:lpstr>Installation of the DIY DevOps Dashboard(continued):</vt:lpstr>
      <vt:lpstr>Using the DIY DevOps Dashboard</vt:lpstr>
      <vt:lpstr>Functionality</vt:lpstr>
      <vt:lpstr>PowerPoint Presentation</vt:lpstr>
      <vt:lpstr>Functionality (continued)</vt:lpstr>
      <vt:lpstr>Be Sure to Check Out the DIY DevOps Dashboard on the Cisco Code Exchange</vt:lpstr>
      <vt:lpstr>DevOps Shop series video:   'DevOps Dashboards featuring DIY DevOps Dashboard'</vt:lpstr>
      <vt:lpstr>PowerPoint Presentation</vt:lpstr>
      <vt:lpstr>Summary</vt:lpstr>
      <vt:lpstr>PowerPoint Presentation</vt:lpstr>
      <vt:lpstr>Fill out your session surveys!</vt:lpstr>
      <vt:lpstr>Cisco Webex App </vt:lpstr>
      <vt:lpstr>Continue  Your Education</vt:lpstr>
      <vt:lpstr>Cisco Code Exchange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Alexander Stevenson (alexstev)</cp:lastModifiedBy>
  <cp:revision>104</cp:revision>
  <dcterms:created xsi:type="dcterms:W3CDTF">2023-04-28T14:37:00Z</dcterms:created>
  <dcterms:modified xsi:type="dcterms:W3CDTF">2024-01-25T18:19:47Z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y fmtid="{D5CDD505-2E9C-101B-9397-08002B2CF9AE}" pid="9" name="MediaServiceImageTags">
    <vt:lpwstr/>
  </property>
</Properties>
</file>